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slides/slide50.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Layouts/slideLayout2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19.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Layouts/slideLayout25.xml" ContentType="application/vnd.openxmlformats-officedocument.presentationml.slideLayout+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theme/theme5.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theme/theme1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charts/style3.xml" ContentType="application/vnd.ms-office.chartstyle+xml"/>
  <Override PartName="/ppt/charts/chart3.xml" ContentType="application/vnd.openxmlformats-officedocument.drawingml.chart+xml"/>
  <Override PartName="/ppt/charts/colors3.xml" ContentType="application/vnd.ms-office.chartcolorstyle+xml"/>
  <Override PartName="/ppt/theme/themeOverride3.xml" ContentType="application/vnd.openxmlformats-officedocument.themeOverride+xml"/>
  <Override PartName="/ppt/theme/theme4.xml" ContentType="application/vnd.openxmlformats-officedocument.theme+xml"/>
  <Override PartName="/ppt/theme/theme6.xml" ContentType="application/vnd.openxmlformats-officedocument.theme+xml"/>
  <Override PartName="/ppt/handoutMasters/handoutMaster1.xml" ContentType="application/vnd.openxmlformats-officedocument.presentationml.handoutMaster+xml"/>
  <Override PartName="/ppt/charts/style1.xml" ContentType="application/vnd.ms-office.chartstyle+xml"/>
  <Override PartName="/ppt/theme/themeOverride5.xml" ContentType="application/vnd.openxmlformats-officedocument.themeOverride+xml"/>
  <Override PartName="/ppt/theme/theme8.xml" ContentType="application/vnd.openxmlformats-officedocument.them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theme/theme9.xml" ContentType="application/vnd.openxmlformats-officedocument.theme+xml"/>
  <Override PartName="/ppt/charts/colors4.xml" ContentType="application/vnd.ms-office.chartcolorstyle+xml"/>
  <Override PartName="/ppt/theme/themeOverride4.xml" ContentType="application/vnd.openxmlformats-officedocument.themeOverride+xml"/>
  <Override PartName="/ppt/theme/theme11.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2.xml" ContentType="application/vnd.openxmlformats-officedocument.themeOverride+xml"/>
  <Override PartName="/ppt/theme/theme7.xml" ContentType="application/vnd.openxmlformats-officedocument.theme+xml"/>
  <Override PartName="/ppt/theme/themeOverride1.xml" ContentType="application/vnd.openxmlformats-officedocument.themeOverrid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98264" r:id="rId4"/>
    <p:sldMasterId id="2147498276" r:id="rId5"/>
    <p:sldMasterId id="2147498288" r:id="rId6"/>
    <p:sldMasterId id="2147498300" r:id="rId7"/>
    <p:sldMasterId id="2147498312" r:id="rId8"/>
    <p:sldMasterId id="2147498324" r:id="rId9"/>
    <p:sldMasterId id="2147498336" r:id="rId10"/>
    <p:sldMasterId id="2147498348" r:id="rId11"/>
    <p:sldMasterId id="2147498360" r:id="rId12"/>
    <p:sldMasterId id="2147498372" r:id="rId13"/>
    <p:sldMasterId id="2147498384" r:id="rId14"/>
    <p:sldMasterId id="2147498396" r:id="rId15"/>
  </p:sldMasterIdLst>
  <p:notesMasterIdLst>
    <p:notesMasterId r:id="rId73"/>
  </p:notesMasterIdLst>
  <p:handoutMasterIdLst>
    <p:handoutMasterId r:id="rId74"/>
  </p:handoutMasterIdLst>
  <p:sldIdLst>
    <p:sldId id="256" r:id="rId16"/>
    <p:sldId id="634" r:id="rId17"/>
    <p:sldId id="435" r:id="rId18"/>
    <p:sldId id="434" r:id="rId19"/>
    <p:sldId id="629" r:id="rId20"/>
    <p:sldId id="655" r:id="rId21"/>
    <p:sldId id="630" r:id="rId22"/>
    <p:sldId id="631" r:id="rId23"/>
    <p:sldId id="656" r:id="rId24"/>
    <p:sldId id="657" r:id="rId25"/>
    <p:sldId id="666" r:id="rId26"/>
    <p:sldId id="691" r:id="rId27"/>
    <p:sldId id="667" r:id="rId28"/>
    <p:sldId id="661" r:id="rId29"/>
    <p:sldId id="662" r:id="rId30"/>
    <p:sldId id="665" r:id="rId31"/>
    <p:sldId id="679" r:id="rId32"/>
    <p:sldId id="554" r:id="rId33"/>
    <p:sldId id="669" r:id="rId34"/>
    <p:sldId id="670" r:id="rId35"/>
    <p:sldId id="671" r:id="rId36"/>
    <p:sldId id="672" r:id="rId37"/>
    <p:sldId id="685" r:id="rId38"/>
    <p:sldId id="675" r:id="rId39"/>
    <p:sldId id="676" r:id="rId40"/>
    <p:sldId id="687" r:id="rId41"/>
    <p:sldId id="678" r:id="rId42"/>
    <p:sldId id="688" r:id="rId43"/>
    <p:sldId id="682" r:id="rId44"/>
    <p:sldId id="683" r:id="rId45"/>
    <p:sldId id="684" r:id="rId46"/>
    <p:sldId id="690" r:id="rId47"/>
    <p:sldId id="693" r:id="rId48"/>
    <p:sldId id="569" r:id="rId49"/>
    <p:sldId id="609" r:id="rId50"/>
    <p:sldId id="650" r:id="rId51"/>
    <p:sldId id="652" r:id="rId52"/>
    <p:sldId id="651" r:id="rId53"/>
    <p:sldId id="490" r:id="rId54"/>
    <p:sldId id="529" r:id="rId55"/>
    <p:sldId id="530" r:id="rId56"/>
    <p:sldId id="653" r:id="rId57"/>
    <p:sldId id="517" r:id="rId58"/>
    <p:sldId id="654" r:id="rId59"/>
    <p:sldId id="692" r:id="rId60"/>
    <p:sldId id="395" r:id="rId61"/>
    <p:sldId id="449" r:id="rId62"/>
    <p:sldId id="649" r:id="rId63"/>
    <p:sldId id="538" r:id="rId64"/>
    <p:sldId id="539" r:id="rId65"/>
    <p:sldId id="540" r:id="rId66"/>
    <p:sldId id="541" r:id="rId67"/>
    <p:sldId id="542" r:id="rId68"/>
    <p:sldId id="635" r:id="rId69"/>
    <p:sldId id="486" r:id="rId70"/>
    <p:sldId id="648" r:id="rId71"/>
    <p:sldId id="644" r:id="rId72"/>
  </p:sldIdLst>
  <p:sldSz cx="9144000" cy="6858000" type="screen4x3"/>
  <p:notesSz cx="6858000" cy="198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eley, Matthew" initials="SM" lastIdx="2" clrIdx="0">
    <p:extLst>
      <p:ext uri="{19B8F6BF-5375-455C-9EA6-DF929625EA0E}">
        <p15:presenceInfo xmlns:p15="http://schemas.microsoft.com/office/powerpoint/2012/main" userId="Seeley, Matthew" providerId="None"/>
      </p:ext>
    </p:extLst>
  </p:cmAuthor>
  <p:cmAuthor id="2" name="dleaning@asmfc.org" initials="dl" lastIdx="7" clrIdx="1">
    <p:extLst>
      <p:ext uri="{19B8F6BF-5375-455C-9EA6-DF929625EA0E}">
        <p15:presenceInfo xmlns:p15="http://schemas.microsoft.com/office/powerpoint/2012/main" userId="S::dleaning_asmfc.org#ext#@mafmc.org::36bc946b-573b-4c94-b809-77144a1cd381" providerId="AD"/>
      </p:ext>
    </p:extLst>
  </p:cmAuthor>
  <p:cmAuthor id="3" name="dleaning@asmfc.org" initials="d" lastIdx="28" clrIdx="2">
    <p:extLst>
      <p:ext uri="{19B8F6BF-5375-455C-9EA6-DF929625EA0E}">
        <p15:presenceInfo xmlns:p15="http://schemas.microsoft.com/office/powerpoint/2012/main" userId="782de62a1087cfe0" providerId="Windows Live"/>
      </p:ext>
    </p:extLst>
  </p:cmAuthor>
  <p:cmAuthor id="4" name="Seeley, Matthew" initials="SM [2]" lastIdx="7" clrIdx="3">
    <p:extLst>
      <p:ext uri="{19B8F6BF-5375-455C-9EA6-DF929625EA0E}">
        <p15:presenceInfo xmlns:p15="http://schemas.microsoft.com/office/powerpoint/2012/main" userId="S::mseeley@mafmc.org::588298e1-a8dc-4940-87a5-50b01a70e7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CC"/>
    <a:srgbClr val="FF9999"/>
    <a:srgbClr val="FF5050"/>
    <a:srgbClr val="002A7E"/>
    <a:srgbClr val="032363"/>
    <a:srgbClr val="00236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AD7C0-565A-4BC7-8050-24A23415B689}" v="3488" dt="2021-02-10T18:35:41.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85" autoAdjust="0"/>
  </p:normalViewPr>
  <p:slideViewPr>
    <p:cSldViewPr snapToGrid="0">
      <p:cViewPr varScale="1">
        <p:scale>
          <a:sx n="71" d="100"/>
          <a:sy n="71" d="100"/>
        </p:scale>
        <p:origin x="2763"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46.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leaning@asmfc.org" userId="S::dleaning_asmfc.org#ext#@mafmc.org::36bc946b-573b-4c94-b809-77144a1cd381" providerId="AD" clId="Web-{70B0F772-38DC-48D7-E4E1-317AA24A380E}"/>
    <pc:docChg chg="modSld">
      <pc:chgData name="dleaning@asmfc.org" userId="S::dleaning_asmfc.org#ext#@mafmc.org::36bc946b-573b-4c94-b809-77144a1cd381" providerId="AD" clId="Web-{70B0F772-38DC-48D7-E4E1-317AA24A380E}" dt="2021-01-26T18:52:47.936" v="18" actId="20577"/>
      <pc:docMkLst>
        <pc:docMk/>
      </pc:docMkLst>
      <pc:sldChg chg="modSp">
        <pc:chgData name="dleaning@asmfc.org" userId="S::dleaning_asmfc.org#ext#@mafmc.org::36bc946b-573b-4c94-b809-77144a1cd381" providerId="AD" clId="Web-{70B0F772-38DC-48D7-E4E1-317AA24A380E}" dt="2021-01-26T18:52:47.936" v="18" actId="20577"/>
        <pc:sldMkLst>
          <pc:docMk/>
          <pc:sldMk cId="268978854" sldId="256"/>
        </pc:sldMkLst>
        <pc:spChg chg="mod">
          <ac:chgData name="dleaning@asmfc.org" userId="S::dleaning_asmfc.org#ext#@mafmc.org::36bc946b-573b-4c94-b809-77144a1cd381" providerId="AD" clId="Web-{70B0F772-38DC-48D7-E4E1-317AA24A380E}" dt="2021-01-26T18:52:47.936" v="18" actId="20577"/>
          <ac:spMkLst>
            <pc:docMk/>
            <pc:sldMk cId="268978854" sldId="256"/>
            <ac:spMk id="5" creationId="{00000000-0000-0000-0000-000000000000}"/>
          </ac:spMkLst>
        </pc:spChg>
      </pc:sldChg>
    </pc:docChg>
  </pc:docChgLst>
  <pc:docChgLst>
    <pc:chgData name="dleaning@asmfc.org" userId="S::dleaning_asmfc.org#ext#@mafmc.org::36bc946b-573b-4c94-b809-77144a1cd381" providerId="AD" clId="Web-{090F73A2-FAC0-F3C2-93C2-46A35805BC55}"/>
    <pc:docChg chg="delSld modSld sldOrd">
      <pc:chgData name="dleaning@asmfc.org" userId="S::dleaning_asmfc.org#ext#@mafmc.org::36bc946b-573b-4c94-b809-77144a1cd381" providerId="AD" clId="Web-{090F73A2-FAC0-F3C2-93C2-46A35805BC55}" dt="2021-02-09T17:04:12.981" v="820"/>
      <pc:docMkLst>
        <pc:docMk/>
      </pc:docMkLst>
      <pc:sldChg chg="addSp delSp modSp ord">
        <pc:chgData name="dleaning@asmfc.org" userId="S::dleaning_asmfc.org#ext#@mafmc.org::36bc946b-573b-4c94-b809-77144a1cd381" providerId="AD" clId="Web-{090F73A2-FAC0-F3C2-93C2-46A35805BC55}" dt="2021-02-09T17:03:47.934" v="819"/>
        <pc:sldMkLst>
          <pc:docMk/>
          <pc:sldMk cId="1100484572" sldId="486"/>
        </pc:sldMkLst>
        <pc:spChg chg="mod">
          <ac:chgData name="dleaning@asmfc.org" userId="S::dleaning_asmfc.org#ext#@mafmc.org::36bc946b-573b-4c94-b809-77144a1cd381" providerId="AD" clId="Web-{090F73A2-FAC0-F3C2-93C2-46A35805BC55}" dt="2021-02-09T17:02:27.481" v="89" actId="20577"/>
          <ac:spMkLst>
            <pc:docMk/>
            <pc:sldMk cId="1100484572" sldId="486"/>
            <ac:spMk id="2" creationId="{A1C6AD43-5E89-40FA-BB83-EE2AC645202D}"/>
          </ac:spMkLst>
        </pc:spChg>
        <pc:spChg chg="add del mod">
          <ac:chgData name="dleaning@asmfc.org" userId="S::dleaning_asmfc.org#ext#@mafmc.org::36bc946b-573b-4c94-b809-77144a1cd381" providerId="AD" clId="Web-{090F73A2-FAC0-F3C2-93C2-46A35805BC55}" dt="2021-02-09T17:02:57.809" v="94"/>
          <ac:spMkLst>
            <pc:docMk/>
            <pc:sldMk cId="1100484572" sldId="486"/>
            <ac:spMk id="5" creationId="{F121B530-21B3-4C7B-A947-CEBB2F7460E3}"/>
          </ac:spMkLst>
        </pc:spChg>
        <pc:spChg chg="del mod">
          <ac:chgData name="dleaning@asmfc.org" userId="S::dleaning_asmfc.org#ext#@mafmc.org::36bc946b-573b-4c94-b809-77144a1cd381" providerId="AD" clId="Web-{090F73A2-FAC0-F3C2-93C2-46A35805BC55}" dt="2021-02-09T17:02:34.997" v="92"/>
          <ac:spMkLst>
            <pc:docMk/>
            <pc:sldMk cId="1100484572" sldId="486"/>
            <ac:spMk id="6" creationId="{58BE8EA8-46DB-4F59-9366-982B87F4A32D}"/>
          </ac:spMkLst>
        </pc:spChg>
        <pc:graphicFrameChg chg="mod modGraphic">
          <ac:chgData name="dleaning@asmfc.org" userId="S::dleaning_asmfc.org#ext#@mafmc.org::36bc946b-573b-4c94-b809-77144a1cd381" providerId="AD" clId="Web-{090F73A2-FAC0-F3C2-93C2-46A35805BC55}" dt="2021-02-09T17:03:25.294" v="818" actId="1076"/>
          <ac:graphicFrameMkLst>
            <pc:docMk/>
            <pc:sldMk cId="1100484572" sldId="486"/>
            <ac:graphicFrameMk id="3" creationId="{A4151929-0E9C-422B-8BA6-689E1D547FC4}"/>
          </ac:graphicFrameMkLst>
        </pc:graphicFrameChg>
      </pc:sldChg>
      <pc:sldChg chg="del">
        <pc:chgData name="dleaning@asmfc.org" userId="S::dleaning_asmfc.org#ext#@mafmc.org::36bc946b-573b-4c94-b809-77144a1cd381" providerId="AD" clId="Web-{090F73A2-FAC0-F3C2-93C2-46A35805BC55}" dt="2021-02-09T17:02:07.669" v="85"/>
        <pc:sldMkLst>
          <pc:docMk/>
          <pc:sldMk cId="1916898397" sldId="510"/>
        </pc:sldMkLst>
      </pc:sldChg>
      <pc:sldChg chg="delCm">
        <pc:chgData name="dleaning@asmfc.org" userId="S::dleaning_asmfc.org#ext#@mafmc.org::36bc946b-573b-4c94-b809-77144a1cd381" providerId="AD" clId="Web-{090F73A2-FAC0-F3C2-93C2-46A35805BC55}" dt="2021-02-09T17:04:12.981" v="820"/>
        <pc:sldMkLst>
          <pc:docMk/>
          <pc:sldMk cId="629273444" sldId="517"/>
        </pc:sldMkLst>
      </pc:sldChg>
      <pc:sldChg chg="del ord">
        <pc:chgData name="dleaning@asmfc.org" userId="S::dleaning_asmfc.org#ext#@mafmc.org::36bc946b-573b-4c94-b809-77144a1cd381" providerId="AD" clId="Web-{090F73A2-FAC0-F3C2-93C2-46A35805BC55}" dt="2021-02-09T17:00:17.310" v="82"/>
        <pc:sldMkLst>
          <pc:docMk/>
          <pc:sldMk cId="1642186764" sldId="528"/>
        </pc:sldMkLst>
      </pc:sldChg>
      <pc:sldChg chg="del">
        <pc:chgData name="dleaning@asmfc.org" userId="S::dleaning_asmfc.org#ext#@mafmc.org::36bc946b-573b-4c94-b809-77144a1cd381" providerId="AD" clId="Web-{090F73A2-FAC0-F3C2-93C2-46A35805BC55}" dt="2021-02-09T16:59:38.247" v="81"/>
        <pc:sldMkLst>
          <pc:docMk/>
          <pc:sldMk cId="2001281233" sldId="544"/>
        </pc:sldMkLst>
      </pc:sldChg>
      <pc:sldChg chg="delCm">
        <pc:chgData name="dleaning@asmfc.org" userId="S::dleaning_asmfc.org#ext#@mafmc.org::36bc946b-573b-4c94-b809-77144a1cd381" providerId="AD" clId="Web-{090F73A2-FAC0-F3C2-93C2-46A35805BC55}" dt="2021-02-09T16:59:14.982" v="80"/>
        <pc:sldMkLst>
          <pc:docMk/>
          <pc:sldMk cId="164369185" sldId="609"/>
        </pc:sldMkLst>
      </pc:sldChg>
      <pc:sldChg chg="ord">
        <pc:chgData name="dleaning@asmfc.org" userId="S::dleaning_asmfc.org#ext#@mafmc.org::36bc946b-573b-4c94-b809-77144a1cd381" providerId="AD" clId="Web-{090F73A2-FAC0-F3C2-93C2-46A35805BC55}" dt="2021-02-09T17:01:54.622" v="84"/>
        <pc:sldMkLst>
          <pc:docMk/>
          <pc:sldMk cId="2324011804" sldId="648"/>
        </pc:sldMkLst>
      </pc:sldChg>
      <pc:sldChg chg="modSp delCm modNotes">
        <pc:chgData name="dleaning@asmfc.org" userId="S::dleaning_asmfc.org#ext#@mafmc.org::36bc946b-573b-4c94-b809-77144a1cd381" providerId="AD" clId="Web-{090F73A2-FAC0-F3C2-93C2-46A35805BC55}" dt="2021-02-09T16:53:57.998" v="79" actId="20577"/>
        <pc:sldMkLst>
          <pc:docMk/>
          <pc:sldMk cId="1238144942" sldId="652"/>
        </pc:sldMkLst>
        <pc:spChg chg="mod">
          <ac:chgData name="dleaning@asmfc.org" userId="S::dleaning_asmfc.org#ext#@mafmc.org::36bc946b-573b-4c94-b809-77144a1cd381" providerId="AD" clId="Web-{090F73A2-FAC0-F3C2-93C2-46A35805BC55}" dt="2021-02-09T16:53:57.998" v="79" actId="20577"/>
          <ac:spMkLst>
            <pc:docMk/>
            <pc:sldMk cId="1238144942" sldId="652"/>
            <ac:spMk id="3" creationId="{00000000-0000-0000-0000-000000000000}"/>
          </ac:spMkLst>
        </pc:spChg>
      </pc:sldChg>
    </pc:docChg>
  </pc:docChgLst>
  <pc:docChgLst>
    <pc:chgData name="Seeley, Matthew" userId="588298e1-a8dc-4940-87a5-50b01a70e7e3" providerId="ADAL" clId="{024782D2-6C26-431A-AD1C-C53A34C4CE8C}"/>
    <pc:docChg chg="undo custSel addSld delSld modSld">
      <pc:chgData name="Seeley, Matthew" userId="588298e1-a8dc-4940-87a5-50b01a70e7e3" providerId="ADAL" clId="{024782D2-6C26-431A-AD1C-C53A34C4CE8C}" dt="2020-04-13T16:35:10.534" v="2605" actId="20577"/>
      <pc:docMkLst>
        <pc:docMk/>
      </pc:docMkLst>
      <pc:sldChg chg="modNotesTx">
        <pc:chgData name="Seeley, Matthew" userId="588298e1-a8dc-4940-87a5-50b01a70e7e3" providerId="ADAL" clId="{024782D2-6C26-431A-AD1C-C53A34C4CE8C}" dt="2020-04-13T16:16:49.189" v="2305" actId="20577"/>
        <pc:sldMkLst>
          <pc:docMk/>
          <pc:sldMk cId="268978854" sldId="256"/>
        </pc:sldMkLst>
      </pc:sldChg>
      <pc:sldChg chg="modSp mod">
        <pc:chgData name="Seeley, Matthew" userId="588298e1-a8dc-4940-87a5-50b01a70e7e3" providerId="ADAL" clId="{024782D2-6C26-431A-AD1C-C53A34C4CE8C}" dt="2020-04-13T16:29:47.179" v="2325" actId="20577"/>
        <pc:sldMkLst>
          <pc:docMk/>
          <pc:sldMk cId="1789443142" sldId="395"/>
        </pc:sldMkLst>
        <pc:spChg chg="mod">
          <ac:chgData name="Seeley, Matthew" userId="588298e1-a8dc-4940-87a5-50b01a70e7e3" providerId="ADAL" clId="{024782D2-6C26-431A-AD1C-C53A34C4CE8C}" dt="2020-04-13T16:29:47.179" v="2325" actId="20577"/>
          <ac:spMkLst>
            <pc:docMk/>
            <pc:sldMk cId="1789443142" sldId="395"/>
            <ac:spMk id="7" creationId="{1E0DED46-A921-4109-94A7-9D4AEA1AFFDE}"/>
          </ac:spMkLst>
        </pc:spChg>
      </pc:sldChg>
      <pc:sldChg chg="modSp del mod">
        <pc:chgData name="Seeley, Matthew" userId="588298e1-a8dc-4940-87a5-50b01a70e7e3" providerId="ADAL" clId="{024782D2-6C26-431A-AD1C-C53A34C4CE8C}" dt="2020-04-13T16:33:47.651" v="2556" actId="47"/>
        <pc:sldMkLst>
          <pc:docMk/>
          <pc:sldMk cId="707628683" sldId="426"/>
        </pc:sldMkLst>
        <pc:spChg chg="mod">
          <ac:chgData name="Seeley, Matthew" userId="588298e1-a8dc-4940-87a5-50b01a70e7e3" providerId="ADAL" clId="{024782D2-6C26-431A-AD1C-C53A34C4CE8C}" dt="2020-04-13T13:15:20.486" v="0" actId="404"/>
          <ac:spMkLst>
            <pc:docMk/>
            <pc:sldMk cId="707628683" sldId="426"/>
            <ac:spMk id="3" creationId="{EF29BC05-17AF-42DE-AC56-1B08166B4D4D}"/>
          </ac:spMkLst>
        </pc:spChg>
      </pc:sldChg>
      <pc:sldChg chg="modNotesTx">
        <pc:chgData name="Seeley, Matthew" userId="588298e1-a8dc-4940-87a5-50b01a70e7e3" providerId="ADAL" clId="{024782D2-6C26-431A-AD1C-C53A34C4CE8C}" dt="2020-04-13T13:18:15.910" v="13" actId="20577"/>
        <pc:sldMkLst>
          <pc:docMk/>
          <pc:sldMk cId="1073317837" sldId="431"/>
        </pc:sldMkLst>
      </pc:sldChg>
      <pc:sldChg chg="modSp mod">
        <pc:chgData name="Seeley, Matthew" userId="588298e1-a8dc-4940-87a5-50b01a70e7e3" providerId="ADAL" clId="{024782D2-6C26-431A-AD1C-C53A34C4CE8C}" dt="2020-04-13T16:34:38.233" v="2580" actId="20577"/>
        <pc:sldMkLst>
          <pc:docMk/>
          <pc:sldMk cId="3983787766" sldId="432"/>
        </pc:sldMkLst>
        <pc:spChg chg="mod">
          <ac:chgData name="Seeley, Matthew" userId="588298e1-a8dc-4940-87a5-50b01a70e7e3" providerId="ADAL" clId="{024782D2-6C26-431A-AD1C-C53A34C4CE8C}" dt="2020-04-13T16:34:38.233" v="2580" actId="20577"/>
          <ac:spMkLst>
            <pc:docMk/>
            <pc:sldMk cId="3983787766" sldId="432"/>
            <ac:spMk id="2" creationId="{9BE13C1A-A47F-4EA2-8CD1-5EFA2AAA1D59}"/>
          </ac:spMkLst>
        </pc:spChg>
        <pc:spChg chg="mod">
          <ac:chgData name="Seeley, Matthew" userId="588298e1-a8dc-4940-87a5-50b01a70e7e3" providerId="ADAL" clId="{024782D2-6C26-431A-AD1C-C53A34C4CE8C}" dt="2020-04-13T13:19:50.354" v="41" actId="20577"/>
          <ac:spMkLst>
            <pc:docMk/>
            <pc:sldMk cId="3983787766" sldId="432"/>
            <ac:spMk id="3" creationId="{00000000-0000-0000-0000-000000000000}"/>
          </ac:spMkLst>
        </pc:spChg>
        <pc:graphicFrameChg chg="modGraphic">
          <ac:chgData name="Seeley, Matthew" userId="588298e1-a8dc-4940-87a5-50b01a70e7e3" providerId="ADAL" clId="{024782D2-6C26-431A-AD1C-C53A34C4CE8C}" dt="2020-04-13T13:18:56.141" v="16" actId="122"/>
          <ac:graphicFrameMkLst>
            <pc:docMk/>
            <pc:sldMk cId="3983787766" sldId="432"/>
            <ac:graphicFrameMk id="5" creationId="{F5EA4E23-FB25-42E5-89E1-9DB0D4082262}"/>
          </ac:graphicFrameMkLst>
        </pc:graphicFrameChg>
      </pc:sldChg>
      <pc:sldChg chg="modSp add mod">
        <pc:chgData name="Seeley, Matthew" userId="588298e1-a8dc-4940-87a5-50b01a70e7e3" providerId="ADAL" clId="{024782D2-6C26-431A-AD1C-C53A34C4CE8C}" dt="2020-04-13T16:34:54.548" v="2588" actId="20577"/>
        <pc:sldMkLst>
          <pc:docMk/>
          <pc:sldMk cId="449780001" sldId="433"/>
        </pc:sldMkLst>
        <pc:spChg chg="mod">
          <ac:chgData name="Seeley, Matthew" userId="588298e1-a8dc-4940-87a5-50b01a70e7e3" providerId="ADAL" clId="{024782D2-6C26-431A-AD1C-C53A34C4CE8C}" dt="2020-04-13T16:34:54.548" v="2588" actId="20577"/>
          <ac:spMkLst>
            <pc:docMk/>
            <pc:sldMk cId="449780001" sldId="433"/>
            <ac:spMk id="3" creationId="{EF29BC05-17AF-42DE-AC56-1B08166B4D4D}"/>
          </ac:spMkLst>
        </pc:spChg>
      </pc:sldChg>
      <pc:sldChg chg="modSp add mod">
        <pc:chgData name="Seeley, Matthew" userId="588298e1-a8dc-4940-87a5-50b01a70e7e3" providerId="ADAL" clId="{024782D2-6C26-431A-AD1C-C53A34C4CE8C}" dt="2020-04-13T16:35:10.534" v="2605" actId="20577"/>
        <pc:sldMkLst>
          <pc:docMk/>
          <pc:sldMk cId="721543362" sldId="434"/>
        </pc:sldMkLst>
        <pc:spChg chg="mod">
          <ac:chgData name="Seeley, Matthew" userId="588298e1-a8dc-4940-87a5-50b01a70e7e3" providerId="ADAL" clId="{024782D2-6C26-431A-AD1C-C53A34C4CE8C}" dt="2020-04-13T16:35:10.534" v="2605" actId="20577"/>
          <ac:spMkLst>
            <pc:docMk/>
            <pc:sldMk cId="721543362" sldId="434"/>
            <ac:spMk id="3" creationId="{EF29BC05-17AF-42DE-AC56-1B08166B4D4D}"/>
          </ac:spMkLst>
        </pc:spChg>
      </pc:sldChg>
    </pc:docChg>
  </pc:docChgLst>
  <pc:docChgLst>
    <pc:chgData name="dleaning@asmfc.org" userId="S::dleaning_asmfc.org#ext#@mafmc.org::36bc946b-573b-4c94-b809-77144a1cd381" providerId="AD" clId="Web-{2BF6434F-A113-2882-363E-F05CA6E1E647}"/>
    <pc:docChg chg="delSld modSld">
      <pc:chgData name="dleaning@asmfc.org" userId="S::dleaning_asmfc.org#ext#@mafmc.org::36bc946b-573b-4c94-b809-77144a1cd381" providerId="AD" clId="Web-{2BF6434F-A113-2882-363E-F05CA6E1E647}" dt="2020-05-01T19:50:17.734" v="841"/>
      <pc:docMkLst>
        <pc:docMk/>
      </pc:docMkLst>
      <pc:sldChg chg="modNotes">
        <pc:chgData name="dleaning@asmfc.org" userId="S::dleaning_asmfc.org#ext#@mafmc.org::36bc946b-573b-4c94-b809-77144a1cd381" providerId="AD" clId="Web-{2BF6434F-A113-2882-363E-F05CA6E1E647}" dt="2020-05-01T19:50:17.734" v="841"/>
        <pc:sldMkLst>
          <pc:docMk/>
          <pc:sldMk cId="1116576565" sldId="420"/>
        </pc:sldMkLst>
      </pc:sldChg>
      <pc:sldChg chg="del">
        <pc:chgData name="dleaning@asmfc.org" userId="S::dleaning_asmfc.org#ext#@mafmc.org::36bc946b-573b-4c94-b809-77144a1cd381" providerId="AD" clId="Web-{2BF6434F-A113-2882-363E-F05CA6E1E647}" dt="2020-05-01T19:38:54.305" v="0"/>
        <pc:sldMkLst>
          <pc:docMk/>
          <pc:sldMk cId="234692761" sldId="425"/>
        </pc:sldMkLst>
      </pc:sldChg>
      <pc:sldChg chg="modSp modNotes">
        <pc:chgData name="dleaning@asmfc.org" userId="S::dleaning_asmfc.org#ext#@mafmc.org::36bc946b-573b-4c94-b809-77144a1cd381" providerId="AD" clId="Web-{2BF6434F-A113-2882-363E-F05CA6E1E647}" dt="2020-05-01T19:49:12.545" v="717"/>
        <pc:sldMkLst>
          <pc:docMk/>
          <pc:sldMk cId="157660885" sldId="427"/>
        </pc:sldMkLst>
        <pc:spChg chg="mod">
          <ac:chgData name="dleaning@asmfc.org" userId="S::dleaning_asmfc.org#ext#@mafmc.org::36bc946b-573b-4c94-b809-77144a1cd381" providerId="AD" clId="Web-{2BF6434F-A113-2882-363E-F05CA6E1E647}" dt="2020-05-01T19:42:09.311" v="40" actId="20577"/>
          <ac:spMkLst>
            <pc:docMk/>
            <pc:sldMk cId="157660885" sldId="427"/>
            <ac:spMk id="2" creationId="{D251BAB3-4987-4FF5-A016-CB5745C43A13}"/>
          </ac:spMkLst>
        </pc:spChg>
      </pc:sldChg>
      <pc:sldChg chg="modNotes">
        <pc:chgData name="dleaning@asmfc.org" userId="S::dleaning_asmfc.org#ext#@mafmc.org::36bc946b-573b-4c94-b809-77144a1cd381" providerId="AD" clId="Web-{2BF6434F-A113-2882-363E-F05CA6E1E647}" dt="2020-05-01T19:41:52.123" v="21"/>
        <pc:sldMkLst>
          <pc:docMk/>
          <pc:sldMk cId="2300016176" sldId="435"/>
        </pc:sldMkLst>
      </pc:sldChg>
    </pc:docChg>
  </pc:docChgLst>
  <pc:docChgLst>
    <pc:chgData name="dleaning@asmfc.org" userId="S::dleaning_asmfc.org#ext#@mafmc.org::36bc946b-573b-4c94-b809-77144a1cd381" providerId="AD" clId="Web-{D6310046-C69A-1779-65AC-80C630540398}"/>
    <pc:docChg chg="addSld modSld sldOrd">
      <pc:chgData name="dleaning@asmfc.org" userId="S::dleaning_asmfc.org#ext#@mafmc.org::36bc946b-573b-4c94-b809-77144a1cd381" providerId="AD" clId="Web-{D6310046-C69A-1779-65AC-80C630540398}" dt="2020-10-02T19:11:16.870" v="1124"/>
      <pc:docMkLst>
        <pc:docMk/>
      </pc:docMkLst>
      <pc:sldChg chg="modNotes">
        <pc:chgData name="dleaning@asmfc.org" userId="S::dleaning_asmfc.org#ext#@mafmc.org::36bc946b-573b-4c94-b809-77144a1cd381" providerId="AD" clId="Web-{D6310046-C69A-1779-65AC-80C630540398}" dt="2020-10-02T17:35:16.160" v="290"/>
        <pc:sldMkLst>
          <pc:docMk/>
          <pc:sldMk cId="2024729400" sldId="559"/>
        </pc:sldMkLst>
      </pc:sldChg>
      <pc:sldChg chg="modSp modNotes">
        <pc:chgData name="dleaning@asmfc.org" userId="S::dleaning_asmfc.org#ext#@mafmc.org::36bc946b-573b-4c94-b809-77144a1cd381" providerId="AD" clId="Web-{D6310046-C69A-1779-65AC-80C630540398}" dt="2020-10-02T17:43:25.270" v="657"/>
        <pc:sldMkLst>
          <pc:docMk/>
          <pc:sldMk cId="3595506187" sldId="560"/>
        </pc:sldMkLst>
        <pc:spChg chg="mod">
          <ac:chgData name="dleaning@asmfc.org" userId="S::dleaning_asmfc.org#ext#@mafmc.org::36bc946b-573b-4c94-b809-77144a1cd381" providerId="AD" clId="Web-{D6310046-C69A-1779-65AC-80C630540398}" dt="2020-10-02T17:41:21.859" v="357" actId="20577"/>
          <ac:spMkLst>
            <pc:docMk/>
            <pc:sldMk cId="3595506187" sldId="560"/>
            <ac:spMk id="3" creationId="{FC6B823D-381B-407D-869E-6636AD7735C4}"/>
          </ac:spMkLst>
        </pc:spChg>
      </pc:sldChg>
      <pc:sldChg chg="modNotes">
        <pc:chgData name="dleaning@asmfc.org" userId="S::dleaning_asmfc.org#ext#@mafmc.org::36bc946b-573b-4c94-b809-77144a1cd381" providerId="AD" clId="Web-{D6310046-C69A-1779-65AC-80C630540398}" dt="2020-10-02T17:22:38.714" v="267"/>
        <pc:sldMkLst>
          <pc:docMk/>
          <pc:sldMk cId="55945755" sldId="601"/>
        </pc:sldMkLst>
      </pc:sldChg>
      <pc:sldChg chg="modSp">
        <pc:chgData name="dleaning@asmfc.org" userId="S::dleaning_asmfc.org#ext#@mafmc.org::36bc946b-573b-4c94-b809-77144a1cd381" providerId="AD" clId="Web-{D6310046-C69A-1779-65AC-80C630540398}" dt="2020-10-02T17:15:30.450" v="26" actId="20577"/>
        <pc:sldMkLst>
          <pc:docMk/>
          <pc:sldMk cId="2444761826" sldId="637"/>
        </pc:sldMkLst>
        <pc:spChg chg="mod">
          <ac:chgData name="dleaning@asmfc.org" userId="S::dleaning_asmfc.org#ext#@mafmc.org::36bc946b-573b-4c94-b809-77144a1cd381" providerId="AD" clId="Web-{D6310046-C69A-1779-65AC-80C630540398}" dt="2020-10-02T17:15:30.450" v="26" actId="20577"/>
          <ac:spMkLst>
            <pc:docMk/>
            <pc:sldMk cId="2444761826" sldId="637"/>
            <ac:spMk id="9" creationId="{2E5956A9-3304-4CC8-BEEC-08233EF245CB}"/>
          </ac:spMkLst>
        </pc:spChg>
      </pc:sldChg>
      <pc:sldChg chg="modNotes">
        <pc:chgData name="dleaning@asmfc.org" userId="S::dleaning_asmfc.org#ext#@mafmc.org::36bc946b-573b-4c94-b809-77144a1cd381" providerId="AD" clId="Web-{D6310046-C69A-1779-65AC-80C630540398}" dt="2020-10-02T17:24:46.625" v="272"/>
        <pc:sldMkLst>
          <pc:docMk/>
          <pc:sldMk cId="2789133719" sldId="645"/>
        </pc:sldMkLst>
      </pc:sldChg>
      <pc:sldChg chg="modNotes">
        <pc:chgData name="dleaning@asmfc.org" userId="S::dleaning_asmfc.org#ext#@mafmc.org::36bc946b-573b-4c94-b809-77144a1cd381" providerId="AD" clId="Web-{D6310046-C69A-1779-65AC-80C630540398}" dt="2020-10-02T19:02:13.670" v="725"/>
        <pc:sldMkLst>
          <pc:docMk/>
          <pc:sldMk cId="1205628167" sldId="646"/>
        </pc:sldMkLst>
      </pc:sldChg>
      <pc:sldChg chg="ord modNotes">
        <pc:chgData name="dleaning@asmfc.org" userId="S::dleaning_asmfc.org#ext#@mafmc.org::36bc946b-573b-4c94-b809-77144a1cd381" providerId="AD" clId="Web-{D6310046-C69A-1779-65AC-80C630540398}" dt="2020-10-02T19:11:16.870" v="1124"/>
        <pc:sldMkLst>
          <pc:docMk/>
          <pc:sldMk cId="373767123" sldId="647"/>
        </pc:sldMkLst>
      </pc:sldChg>
      <pc:sldChg chg="addSp delSp modSp new ord">
        <pc:chgData name="dleaning@asmfc.org" userId="S::dleaning_asmfc.org#ext#@mafmc.org::36bc946b-573b-4c94-b809-77144a1cd381" providerId="AD" clId="Web-{D6310046-C69A-1779-65AC-80C630540398}" dt="2020-10-02T19:00:45.730" v="719"/>
        <pc:sldMkLst>
          <pc:docMk/>
          <pc:sldMk cId="2324011804" sldId="648"/>
        </pc:sldMkLst>
        <pc:spChg chg="del">
          <ac:chgData name="dleaning@asmfc.org" userId="S::dleaning_asmfc.org#ext#@mafmc.org::36bc946b-573b-4c94-b809-77144a1cd381" providerId="AD" clId="Web-{D6310046-C69A-1779-65AC-80C630540398}" dt="2020-10-02T18:55:41.285" v="665"/>
          <ac:spMkLst>
            <pc:docMk/>
            <pc:sldMk cId="2324011804" sldId="648"/>
            <ac:spMk id="2" creationId="{2ED0BF8E-7F12-4E16-9517-F716F5AAB97E}"/>
          </ac:spMkLst>
        </pc:spChg>
        <pc:spChg chg="del">
          <ac:chgData name="dleaning@asmfc.org" userId="S::dleaning_asmfc.org#ext#@mafmc.org::36bc946b-573b-4c94-b809-77144a1cd381" providerId="AD" clId="Web-{D6310046-C69A-1779-65AC-80C630540398}" dt="2020-10-02T18:54:59.019" v="659"/>
          <ac:spMkLst>
            <pc:docMk/>
            <pc:sldMk cId="2324011804" sldId="648"/>
            <ac:spMk id="3" creationId="{C68BEF98-CB76-417D-95EC-A1BE2CB8C111}"/>
          </ac:spMkLst>
        </pc:spChg>
        <pc:spChg chg="add mod">
          <ac:chgData name="dleaning@asmfc.org" userId="S::dleaning_asmfc.org#ext#@mafmc.org::36bc946b-573b-4c94-b809-77144a1cd381" providerId="AD" clId="Web-{D6310046-C69A-1779-65AC-80C630540398}" dt="2020-10-02T18:59:27.416" v="718" actId="20577"/>
          <ac:spMkLst>
            <pc:docMk/>
            <pc:sldMk cId="2324011804" sldId="648"/>
            <ac:spMk id="7" creationId="{6D33870B-4AC9-4BE4-8F7D-84A82A19F7E0}"/>
          </ac:spMkLst>
        </pc:spChg>
        <pc:graphicFrameChg chg="add mod modGraphic">
          <ac:chgData name="dleaning@asmfc.org" userId="S::dleaning_asmfc.org#ext#@mafmc.org::36bc946b-573b-4c94-b809-77144a1cd381" providerId="AD" clId="Web-{D6310046-C69A-1779-65AC-80C630540398}" dt="2020-10-02T18:56:49.850" v="676"/>
          <ac:graphicFrameMkLst>
            <pc:docMk/>
            <pc:sldMk cId="2324011804" sldId="648"/>
            <ac:graphicFrameMk id="5" creationId="{936E3CF4-BFCF-4B01-A502-92CCFF86A4DA}"/>
          </ac:graphicFrameMkLst>
        </pc:graphicFrameChg>
      </pc:sldChg>
    </pc:docChg>
  </pc:docChgLst>
  <pc:docChgLst>
    <pc:chgData name="dleaning@asmfc.org" userId="S::dleaning_asmfc.org#ext#@mafmc.org::36bc946b-573b-4c94-b809-77144a1cd381" providerId="AD" clId="Web-{7EEDB8E3-D081-78C5-F774-25D0A789305F}"/>
    <pc:docChg chg="modSld">
      <pc:chgData name="dleaning@asmfc.org" userId="S::dleaning_asmfc.org#ext#@mafmc.org::36bc946b-573b-4c94-b809-77144a1cd381" providerId="AD" clId="Web-{7EEDB8E3-D081-78C5-F774-25D0A789305F}" dt="2020-06-10T14:10:59.042" v="1"/>
      <pc:docMkLst>
        <pc:docMk/>
      </pc:docMkLst>
      <pc:sldChg chg="modSp">
        <pc:chgData name="dleaning@asmfc.org" userId="S::dleaning_asmfc.org#ext#@mafmc.org::36bc946b-573b-4c94-b809-77144a1cd381" providerId="AD" clId="Web-{7EEDB8E3-D081-78C5-F774-25D0A789305F}" dt="2020-06-10T14:10:59.042" v="1"/>
        <pc:sldMkLst>
          <pc:docMk/>
          <pc:sldMk cId="2293837349" sldId="485"/>
        </pc:sldMkLst>
        <pc:graphicFrameChg chg="mod modGraphic">
          <ac:chgData name="dleaning@asmfc.org" userId="S::dleaning_asmfc.org#ext#@mafmc.org::36bc946b-573b-4c94-b809-77144a1cd381" providerId="AD" clId="Web-{7EEDB8E3-D081-78C5-F774-25D0A789305F}" dt="2020-06-10T14:10:59.042" v="1"/>
          <ac:graphicFrameMkLst>
            <pc:docMk/>
            <pc:sldMk cId="2293837349" sldId="485"/>
            <ac:graphicFrameMk id="9" creationId="{F1AD1DC4-D5D4-4246-83DF-5695D0302C14}"/>
          </ac:graphicFrameMkLst>
        </pc:graphicFrameChg>
      </pc:sldChg>
    </pc:docChg>
  </pc:docChgLst>
  <pc:docChgLst>
    <pc:chgData name="Seeley, Matthew" userId="588298e1-a8dc-4940-87a5-50b01a70e7e3" providerId="ADAL" clId="{F0477CE5-C0E2-4051-BD22-08299C4381F2}"/>
    <pc:docChg chg="undo redo custSel mod addSld delSld modSld sldOrd delMainMaster">
      <pc:chgData name="Seeley, Matthew" userId="588298e1-a8dc-4940-87a5-50b01a70e7e3" providerId="ADAL" clId="{F0477CE5-C0E2-4051-BD22-08299C4381F2}" dt="2020-06-16T21:55:20.985" v="11539"/>
      <pc:docMkLst>
        <pc:docMk/>
      </pc:docMkLst>
      <pc:sldChg chg="modSp mod">
        <pc:chgData name="Seeley, Matthew" userId="588298e1-a8dc-4940-87a5-50b01a70e7e3" providerId="ADAL" clId="{F0477CE5-C0E2-4051-BD22-08299C4381F2}" dt="2020-06-09T13:41:17.480" v="8" actId="20577"/>
        <pc:sldMkLst>
          <pc:docMk/>
          <pc:sldMk cId="268978854" sldId="256"/>
        </pc:sldMkLst>
        <pc:spChg chg="mod">
          <ac:chgData name="Seeley, Matthew" userId="588298e1-a8dc-4940-87a5-50b01a70e7e3" providerId="ADAL" clId="{F0477CE5-C0E2-4051-BD22-08299C4381F2}" dt="2020-06-09T13:41:17.480" v="8" actId="20577"/>
          <ac:spMkLst>
            <pc:docMk/>
            <pc:sldMk cId="268978854" sldId="256"/>
            <ac:spMk id="5" creationId="{00000000-0000-0000-0000-000000000000}"/>
          </ac:spMkLst>
        </pc:spChg>
      </pc:sldChg>
      <pc:sldChg chg="modSp mod delCm modNotesTx">
        <pc:chgData name="Seeley, Matthew" userId="588298e1-a8dc-4940-87a5-50b01a70e7e3" providerId="ADAL" clId="{F0477CE5-C0E2-4051-BD22-08299C4381F2}" dt="2020-06-16T18:32:39.396" v="11428" actId="20577"/>
        <pc:sldMkLst>
          <pc:docMk/>
          <pc:sldMk cId="1789443142" sldId="395"/>
        </pc:sldMkLst>
        <pc:spChg chg="mod">
          <ac:chgData name="Seeley, Matthew" userId="588298e1-a8dc-4940-87a5-50b01a70e7e3" providerId="ADAL" clId="{F0477CE5-C0E2-4051-BD22-08299C4381F2}" dt="2020-06-15T20:26:06.311" v="9341" actId="20577"/>
          <ac:spMkLst>
            <pc:docMk/>
            <pc:sldMk cId="1789443142" sldId="395"/>
            <ac:spMk id="7" creationId="{1E0DED46-A921-4109-94A7-9D4AEA1AFFDE}"/>
          </ac:spMkLst>
        </pc:spChg>
      </pc:sldChg>
      <pc:sldChg chg="del">
        <pc:chgData name="Seeley, Matthew" userId="588298e1-a8dc-4940-87a5-50b01a70e7e3" providerId="ADAL" clId="{F0477CE5-C0E2-4051-BD22-08299C4381F2}" dt="2020-06-09T13:50:06.489" v="101" actId="47"/>
        <pc:sldMkLst>
          <pc:docMk/>
          <pc:sldMk cId="531123138" sldId="397"/>
        </pc:sldMkLst>
      </pc:sldChg>
      <pc:sldChg chg="del">
        <pc:chgData name="Seeley, Matthew" userId="588298e1-a8dc-4940-87a5-50b01a70e7e3" providerId="ADAL" clId="{F0477CE5-C0E2-4051-BD22-08299C4381F2}" dt="2020-06-09T13:50:03.367" v="98" actId="47"/>
        <pc:sldMkLst>
          <pc:docMk/>
          <pc:sldMk cId="761161892" sldId="398"/>
        </pc:sldMkLst>
      </pc:sldChg>
      <pc:sldChg chg="del">
        <pc:chgData name="Seeley, Matthew" userId="588298e1-a8dc-4940-87a5-50b01a70e7e3" providerId="ADAL" clId="{F0477CE5-C0E2-4051-BD22-08299C4381F2}" dt="2020-06-09T16:46:49.687" v="837" actId="47"/>
        <pc:sldMkLst>
          <pc:docMk/>
          <pc:sldMk cId="3668849110" sldId="400"/>
        </pc:sldMkLst>
      </pc:sldChg>
      <pc:sldChg chg="del ord">
        <pc:chgData name="Seeley, Matthew" userId="588298e1-a8dc-4940-87a5-50b01a70e7e3" providerId="ADAL" clId="{F0477CE5-C0E2-4051-BD22-08299C4381F2}" dt="2020-06-09T13:53:00.717" v="122" actId="47"/>
        <pc:sldMkLst>
          <pc:docMk/>
          <pc:sldMk cId="132222893" sldId="402"/>
        </pc:sldMkLst>
      </pc:sldChg>
      <pc:sldChg chg="del">
        <pc:chgData name="Seeley, Matthew" userId="588298e1-a8dc-4940-87a5-50b01a70e7e3" providerId="ADAL" clId="{F0477CE5-C0E2-4051-BD22-08299C4381F2}" dt="2020-06-09T13:50:07.777" v="102" actId="47"/>
        <pc:sldMkLst>
          <pc:docMk/>
          <pc:sldMk cId="43133976" sldId="405"/>
        </pc:sldMkLst>
      </pc:sldChg>
      <pc:sldChg chg="del">
        <pc:chgData name="Seeley, Matthew" userId="588298e1-a8dc-4940-87a5-50b01a70e7e3" providerId="ADAL" clId="{F0477CE5-C0E2-4051-BD22-08299C4381F2}" dt="2020-06-09T16:48:35.640" v="844" actId="47"/>
        <pc:sldMkLst>
          <pc:docMk/>
          <pc:sldMk cId="2356573918" sldId="412"/>
        </pc:sldMkLst>
      </pc:sldChg>
      <pc:sldChg chg="addSp delSp modSp mod ord">
        <pc:chgData name="Seeley, Matthew" userId="588298e1-a8dc-4940-87a5-50b01a70e7e3" providerId="ADAL" clId="{F0477CE5-C0E2-4051-BD22-08299C4381F2}" dt="2020-06-16T19:32:24.932" v="11438" actId="207"/>
        <pc:sldMkLst>
          <pc:docMk/>
          <pc:sldMk cId="2056978633" sldId="413"/>
        </pc:sldMkLst>
        <pc:spChg chg="mod">
          <ac:chgData name="Seeley, Matthew" userId="588298e1-a8dc-4940-87a5-50b01a70e7e3" providerId="ADAL" clId="{F0477CE5-C0E2-4051-BD22-08299C4381F2}" dt="2020-06-10T19:50:10.101" v="4863"/>
          <ac:spMkLst>
            <pc:docMk/>
            <pc:sldMk cId="2056978633" sldId="413"/>
            <ac:spMk id="2" creationId="{A1C6AD43-5E89-40FA-BB83-EE2AC645202D}"/>
          </ac:spMkLst>
        </pc:spChg>
        <pc:spChg chg="add del mod">
          <ac:chgData name="Seeley, Matthew" userId="588298e1-a8dc-4940-87a5-50b01a70e7e3" providerId="ADAL" clId="{F0477CE5-C0E2-4051-BD22-08299C4381F2}" dt="2020-06-09T17:13:43.580" v="1348" actId="478"/>
          <ac:spMkLst>
            <pc:docMk/>
            <pc:sldMk cId="2056978633" sldId="413"/>
            <ac:spMk id="4" creationId="{E5A1C1B6-C144-40A0-957B-77D2BA91B493}"/>
          </ac:spMkLst>
        </pc:spChg>
        <pc:spChg chg="del mod">
          <ac:chgData name="Seeley, Matthew" userId="588298e1-a8dc-4940-87a5-50b01a70e7e3" providerId="ADAL" clId="{F0477CE5-C0E2-4051-BD22-08299C4381F2}" dt="2020-06-09T17:13:26.153" v="1344" actId="478"/>
          <ac:spMkLst>
            <pc:docMk/>
            <pc:sldMk cId="2056978633" sldId="413"/>
            <ac:spMk id="5" creationId="{E4A43AA3-663A-4DC8-B1A3-359DCAEF7396}"/>
          </ac:spMkLst>
        </pc:spChg>
        <pc:spChg chg="del mod">
          <ac:chgData name="Seeley, Matthew" userId="588298e1-a8dc-4940-87a5-50b01a70e7e3" providerId="ADAL" clId="{F0477CE5-C0E2-4051-BD22-08299C4381F2}" dt="2020-06-09T17:13:41.293" v="1347" actId="478"/>
          <ac:spMkLst>
            <pc:docMk/>
            <pc:sldMk cId="2056978633" sldId="413"/>
            <ac:spMk id="6" creationId="{58BE8EA8-46DB-4F59-9366-982B87F4A32D}"/>
          </ac:spMkLst>
        </pc:spChg>
        <pc:spChg chg="del">
          <ac:chgData name="Seeley, Matthew" userId="588298e1-a8dc-4940-87a5-50b01a70e7e3" providerId="ADAL" clId="{F0477CE5-C0E2-4051-BD22-08299C4381F2}" dt="2020-06-09T17:13:28.629" v="1345" actId="478"/>
          <ac:spMkLst>
            <pc:docMk/>
            <pc:sldMk cId="2056978633" sldId="413"/>
            <ac:spMk id="8" creationId="{46AE0062-B2E1-4061-85D7-47A9E426A716}"/>
          </ac:spMkLst>
        </pc:spChg>
        <pc:spChg chg="add del mod">
          <ac:chgData name="Seeley, Matthew" userId="588298e1-a8dc-4940-87a5-50b01a70e7e3" providerId="ADAL" clId="{F0477CE5-C0E2-4051-BD22-08299C4381F2}" dt="2020-06-09T17:20:22.848" v="1604" actId="767"/>
          <ac:spMkLst>
            <pc:docMk/>
            <pc:sldMk cId="2056978633" sldId="413"/>
            <ac:spMk id="10" creationId="{FF72B548-9BB3-4D18-BF4F-267272D3EA50}"/>
          </ac:spMkLst>
        </pc:spChg>
        <pc:graphicFrameChg chg="add mod modGraphic">
          <ac:chgData name="Seeley, Matthew" userId="588298e1-a8dc-4940-87a5-50b01a70e7e3" providerId="ADAL" clId="{F0477CE5-C0E2-4051-BD22-08299C4381F2}" dt="2020-06-16T19:32:24.932" v="11438" actId="207"/>
          <ac:graphicFrameMkLst>
            <pc:docMk/>
            <pc:sldMk cId="2056978633" sldId="413"/>
            <ac:graphicFrameMk id="3" creationId="{933EAEA5-25C5-4480-B57C-24FFFE0D8761}"/>
          </ac:graphicFrameMkLst>
        </pc:graphicFrameChg>
        <pc:graphicFrameChg chg="add del mod modGraphic">
          <ac:chgData name="Seeley, Matthew" userId="588298e1-a8dc-4940-87a5-50b01a70e7e3" providerId="ADAL" clId="{F0477CE5-C0E2-4051-BD22-08299C4381F2}" dt="2020-06-10T16:00:07.395" v="3506" actId="478"/>
          <ac:graphicFrameMkLst>
            <pc:docMk/>
            <pc:sldMk cId="2056978633" sldId="413"/>
            <ac:graphicFrameMk id="9" creationId="{88E4C51E-3480-4D1C-B940-4AC5CE3487B7}"/>
          </ac:graphicFrameMkLst>
        </pc:graphicFrameChg>
        <pc:picChg chg="del">
          <ac:chgData name="Seeley, Matthew" userId="588298e1-a8dc-4940-87a5-50b01a70e7e3" providerId="ADAL" clId="{F0477CE5-C0E2-4051-BD22-08299C4381F2}" dt="2020-06-09T17:13:19.759" v="1341" actId="478"/>
          <ac:picMkLst>
            <pc:docMk/>
            <pc:sldMk cId="2056978633" sldId="413"/>
            <ac:picMk id="7" creationId="{B4919E10-CF7E-4B61-A2D0-CFB1117EFB2D}"/>
          </ac:picMkLst>
        </pc:picChg>
      </pc:sldChg>
      <pc:sldChg chg="del">
        <pc:chgData name="Seeley, Matthew" userId="588298e1-a8dc-4940-87a5-50b01a70e7e3" providerId="ADAL" clId="{F0477CE5-C0E2-4051-BD22-08299C4381F2}" dt="2020-06-09T13:50:05.001" v="100" actId="47"/>
        <pc:sldMkLst>
          <pc:docMk/>
          <pc:sldMk cId="2021753704" sldId="419"/>
        </pc:sldMkLst>
      </pc:sldChg>
      <pc:sldChg chg="del">
        <pc:chgData name="Seeley, Matthew" userId="588298e1-a8dc-4940-87a5-50b01a70e7e3" providerId="ADAL" clId="{F0477CE5-C0E2-4051-BD22-08299C4381F2}" dt="2020-06-09T13:50:01.669" v="97" actId="47"/>
        <pc:sldMkLst>
          <pc:docMk/>
          <pc:sldMk cId="4070749801" sldId="421"/>
        </pc:sldMkLst>
      </pc:sldChg>
      <pc:sldChg chg="del">
        <pc:chgData name="Seeley, Matthew" userId="588298e1-a8dc-4940-87a5-50b01a70e7e3" providerId="ADAL" clId="{F0477CE5-C0E2-4051-BD22-08299C4381F2}" dt="2020-06-09T13:50:04.021" v="99" actId="47"/>
        <pc:sldMkLst>
          <pc:docMk/>
          <pc:sldMk cId="3084764985" sldId="422"/>
        </pc:sldMkLst>
      </pc:sldChg>
      <pc:sldChg chg="del">
        <pc:chgData name="Seeley, Matthew" userId="588298e1-a8dc-4940-87a5-50b01a70e7e3" providerId="ADAL" clId="{F0477CE5-C0E2-4051-BD22-08299C4381F2}" dt="2020-06-09T13:50:10.036" v="103" actId="47"/>
        <pc:sldMkLst>
          <pc:docMk/>
          <pc:sldMk cId="3196528031" sldId="423"/>
        </pc:sldMkLst>
      </pc:sldChg>
      <pc:sldChg chg="del">
        <pc:chgData name="Seeley, Matthew" userId="588298e1-a8dc-4940-87a5-50b01a70e7e3" providerId="ADAL" clId="{F0477CE5-C0E2-4051-BD22-08299C4381F2}" dt="2020-06-09T13:41:06.048" v="0" actId="47"/>
        <pc:sldMkLst>
          <pc:docMk/>
          <pc:sldMk cId="157660885" sldId="427"/>
        </pc:sldMkLst>
      </pc:sldChg>
      <pc:sldChg chg="modSp mod ord modNotesTx">
        <pc:chgData name="Seeley, Matthew" userId="588298e1-a8dc-4940-87a5-50b01a70e7e3" providerId="ADAL" clId="{F0477CE5-C0E2-4051-BD22-08299C4381F2}" dt="2020-06-10T13:20:55.387" v="3420" actId="20577"/>
        <pc:sldMkLst>
          <pc:docMk/>
          <pc:sldMk cId="721543362" sldId="434"/>
        </pc:sldMkLst>
        <pc:spChg chg="mod">
          <ac:chgData name="Seeley, Matthew" userId="588298e1-a8dc-4940-87a5-50b01a70e7e3" providerId="ADAL" clId="{F0477CE5-C0E2-4051-BD22-08299C4381F2}" dt="2020-06-10T13:20:55.387" v="3420" actId="20577"/>
          <ac:spMkLst>
            <pc:docMk/>
            <pc:sldMk cId="721543362" sldId="434"/>
            <ac:spMk id="3" creationId="{EF29BC05-17AF-42DE-AC56-1B08166B4D4D}"/>
          </ac:spMkLst>
        </pc:spChg>
      </pc:sldChg>
      <pc:sldChg chg="modSp modNotesTx">
        <pc:chgData name="Seeley, Matthew" userId="588298e1-a8dc-4940-87a5-50b01a70e7e3" providerId="ADAL" clId="{F0477CE5-C0E2-4051-BD22-08299C4381F2}" dt="2020-06-15T20:22:14.672" v="9092" actId="20577"/>
        <pc:sldMkLst>
          <pc:docMk/>
          <pc:sldMk cId="2300016176" sldId="435"/>
        </pc:sldMkLst>
        <pc:spChg chg="mod">
          <ac:chgData name="Seeley, Matthew" userId="588298e1-a8dc-4940-87a5-50b01a70e7e3" providerId="ADAL" clId="{F0477CE5-C0E2-4051-BD22-08299C4381F2}" dt="2020-06-09T13:41:41.770" v="10" actId="207"/>
          <ac:spMkLst>
            <pc:docMk/>
            <pc:sldMk cId="2300016176" sldId="435"/>
            <ac:spMk id="126" creationId="{00000000-0000-0000-0000-000000000000}"/>
          </ac:spMkLst>
        </pc:spChg>
      </pc:sldChg>
      <pc:sldChg chg="modSp del">
        <pc:chgData name="Seeley, Matthew" userId="588298e1-a8dc-4940-87a5-50b01a70e7e3" providerId="ADAL" clId="{F0477CE5-C0E2-4051-BD22-08299C4381F2}" dt="2020-06-09T20:07:12.664" v="3045" actId="47"/>
        <pc:sldMkLst>
          <pc:docMk/>
          <pc:sldMk cId="2885160072" sldId="436"/>
        </pc:sldMkLst>
        <pc:spChg chg="mod">
          <ac:chgData name="Seeley, Matthew" userId="588298e1-a8dc-4940-87a5-50b01a70e7e3" providerId="ADAL" clId="{F0477CE5-C0E2-4051-BD22-08299C4381F2}" dt="2020-06-09T13:41:27.447" v="9" actId="207"/>
          <ac:spMkLst>
            <pc:docMk/>
            <pc:sldMk cId="2885160072" sldId="436"/>
            <ac:spMk id="3" creationId="{00000000-0000-0000-0000-000000000000}"/>
          </ac:spMkLst>
        </pc:spChg>
      </pc:sldChg>
      <pc:sldChg chg="del">
        <pc:chgData name="Seeley, Matthew" userId="588298e1-a8dc-4940-87a5-50b01a70e7e3" providerId="ADAL" clId="{F0477CE5-C0E2-4051-BD22-08299C4381F2}" dt="2020-06-09T16:49:17.961" v="850" actId="47"/>
        <pc:sldMkLst>
          <pc:docMk/>
          <pc:sldMk cId="280084157" sldId="438"/>
        </pc:sldMkLst>
      </pc:sldChg>
      <pc:sldChg chg="del">
        <pc:chgData name="Seeley, Matthew" userId="588298e1-a8dc-4940-87a5-50b01a70e7e3" providerId="ADAL" clId="{F0477CE5-C0E2-4051-BD22-08299C4381F2}" dt="2020-06-09T13:50:12.278" v="104" actId="47"/>
        <pc:sldMkLst>
          <pc:docMk/>
          <pc:sldMk cId="2908966100" sldId="440"/>
        </pc:sldMkLst>
      </pc:sldChg>
      <pc:sldChg chg="del">
        <pc:chgData name="Seeley, Matthew" userId="588298e1-a8dc-4940-87a5-50b01a70e7e3" providerId="ADAL" clId="{F0477CE5-C0E2-4051-BD22-08299C4381F2}" dt="2020-06-09T13:50:19.332" v="106" actId="47"/>
        <pc:sldMkLst>
          <pc:docMk/>
          <pc:sldMk cId="295388554" sldId="441"/>
        </pc:sldMkLst>
      </pc:sldChg>
      <pc:sldChg chg="modSp mod">
        <pc:chgData name="Seeley, Matthew" userId="588298e1-a8dc-4940-87a5-50b01a70e7e3" providerId="ADAL" clId="{F0477CE5-C0E2-4051-BD22-08299C4381F2}" dt="2020-06-10T17:19:57.088" v="3722" actId="20577"/>
        <pc:sldMkLst>
          <pc:docMk/>
          <pc:sldMk cId="2594404917" sldId="442"/>
        </pc:sldMkLst>
        <pc:spChg chg="mod">
          <ac:chgData name="Seeley, Matthew" userId="588298e1-a8dc-4940-87a5-50b01a70e7e3" providerId="ADAL" clId="{F0477CE5-C0E2-4051-BD22-08299C4381F2}" dt="2020-06-10T17:19:57.088" v="3722" actId="20577"/>
          <ac:spMkLst>
            <pc:docMk/>
            <pc:sldMk cId="2594404917" sldId="442"/>
            <ac:spMk id="9" creationId="{00000000-0000-0000-0000-000000000000}"/>
          </ac:spMkLst>
        </pc:spChg>
      </pc:sldChg>
      <pc:sldChg chg="del ord">
        <pc:chgData name="Seeley, Matthew" userId="588298e1-a8dc-4940-87a5-50b01a70e7e3" providerId="ADAL" clId="{F0477CE5-C0E2-4051-BD22-08299C4381F2}" dt="2020-06-09T16:46:46.741" v="836" actId="47"/>
        <pc:sldMkLst>
          <pc:docMk/>
          <pc:sldMk cId="717663237" sldId="443"/>
        </pc:sldMkLst>
      </pc:sldChg>
      <pc:sldChg chg="delSp modSp del mod">
        <pc:chgData name="Seeley, Matthew" userId="588298e1-a8dc-4940-87a5-50b01a70e7e3" providerId="ADAL" clId="{F0477CE5-C0E2-4051-BD22-08299C4381F2}" dt="2020-06-09T16:48:23.075" v="841" actId="47"/>
        <pc:sldMkLst>
          <pc:docMk/>
          <pc:sldMk cId="3655529592" sldId="445"/>
        </pc:sldMkLst>
        <pc:spChg chg="mod">
          <ac:chgData name="Seeley, Matthew" userId="588298e1-a8dc-4940-87a5-50b01a70e7e3" providerId="ADAL" clId="{F0477CE5-C0E2-4051-BD22-08299C4381F2}" dt="2020-06-09T16:48:12.885" v="840" actId="20577"/>
          <ac:spMkLst>
            <pc:docMk/>
            <pc:sldMk cId="3655529592" sldId="445"/>
            <ac:spMk id="8" creationId="{AEFDBD91-CD2F-4801-81EF-C09FD2C65BA4}"/>
          </ac:spMkLst>
        </pc:spChg>
        <pc:graphicFrameChg chg="del">
          <ac:chgData name="Seeley, Matthew" userId="588298e1-a8dc-4940-87a5-50b01a70e7e3" providerId="ADAL" clId="{F0477CE5-C0E2-4051-BD22-08299C4381F2}" dt="2020-06-09T16:48:11.050" v="838" actId="478"/>
          <ac:graphicFrameMkLst>
            <pc:docMk/>
            <pc:sldMk cId="3655529592" sldId="445"/>
            <ac:graphicFrameMk id="6" creationId="{1B49ABA3-A4DF-4981-B51E-4F2EC2DBC0DB}"/>
          </ac:graphicFrameMkLst>
        </pc:graphicFrameChg>
      </pc:sldChg>
      <pc:sldChg chg="del">
        <pc:chgData name="Seeley, Matthew" userId="588298e1-a8dc-4940-87a5-50b01a70e7e3" providerId="ADAL" clId="{F0477CE5-C0E2-4051-BD22-08299C4381F2}" dt="2020-06-09T16:48:25.399" v="842" actId="47"/>
        <pc:sldMkLst>
          <pc:docMk/>
          <pc:sldMk cId="875859338" sldId="450"/>
        </pc:sldMkLst>
      </pc:sldChg>
      <pc:sldChg chg="del">
        <pc:chgData name="Seeley, Matthew" userId="588298e1-a8dc-4940-87a5-50b01a70e7e3" providerId="ADAL" clId="{F0477CE5-C0E2-4051-BD22-08299C4381F2}" dt="2020-06-09T16:48:28.901" v="843" actId="47"/>
        <pc:sldMkLst>
          <pc:docMk/>
          <pc:sldMk cId="2735703568" sldId="451"/>
        </pc:sldMkLst>
      </pc:sldChg>
      <pc:sldChg chg="addSp delSp modSp del mod modTransition">
        <pc:chgData name="Seeley, Matthew" userId="588298e1-a8dc-4940-87a5-50b01a70e7e3" providerId="ADAL" clId="{F0477CE5-C0E2-4051-BD22-08299C4381F2}" dt="2020-06-12T14:46:23.320" v="6345" actId="2696"/>
        <pc:sldMkLst>
          <pc:docMk/>
          <pc:sldMk cId="3090365301" sldId="452"/>
        </pc:sldMkLst>
        <pc:spChg chg="mod">
          <ac:chgData name="Seeley, Matthew" userId="588298e1-a8dc-4940-87a5-50b01a70e7e3" providerId="ADAL" clId="{F0477CE5-C0E2-4051-BD22-08299C4381F2}" dt="2020-06-09T17:53:37.919" v="2173" actId="20577"/>
          <ac:spMkLst>
            <pc:docMk/>
            <pc:sldMk cId="3090365301" sldId="452"/>
            <ac:spMk id="2" creationId="{00000000-0000-0000-0000-000000000000}"/>
          </ac:spMkLst>
        </pc:spChg>
        <pc:spChg chg="del">
          <ac:chgData name="Seeley, Matthew" userId="588298e1-a8dc-4940-87a5-50b01a70e7e3" providerId="ADAL" clId="{F0477CE5-C0E2-4051-BD22-08299C4381F2}" dt="2020-06-09T17:53:31.624" v="2171" actId="478"/>
          <ac:spMkLst>
            <pc:docMk/>
            <pc:sldMk cId="3090365301" sldId="452"/>
            <ac:spMk id="3" creationId="{00000000-0000-0000-0000-000000000000}"/>
          </ac:spMkLst>
        </pc:spChg>
        <pc:spChg chg="add del mod">
          <ac:chgData name="Seeley, Matthew" userId="588298e1-a8dc-4940-87a5-50b01a70e7e3" providerId="ADAL" clId="{F0477CE5-C0E2-4051-BD22-08299C4381F2}" dt="2020-06-09T17:53:34.673" v="2172" actId="478"/>
          <ac:spMkLst>
            <pc:docMk/>
            <pc:sldMk cId="3090365301" sldId="452"/>
            <ac:spMk id="6" creationId="{5CDC8D4B-EE70-488B-ADAD-E3ADDDABD067}"/>
          </ac:spMkLst>
        </pc:spChg>
        <pc:graphicFrameChg chg="add del mod">
          <ac:chgData name="Seeley, Matthew" userId="588298e1-a8dc-4940-87a5-50b01a70e7e3" providerId="ADAL" clId="{F0477CE5-C0E2-4051-BD22-08299C4381F2}" dt="2020-06-10T16:06:21.272" v="3575"/>
          <ac:graphicFrameMkLst>
            <pc:docMk/>
            <pc:sldMk cId="3090365301" sldId="452"/>
            <ac:graphicFrameMk id="3" creationId="{03995110-1193-4DD7-AA33-59214C08E80A}"/>
          </ac:graphicFrameMkLst>
        </pc:graphicFrameChg>
        <pc:graphicFrameChg chg="add mod modGraphic">
          <ac:chgData name="Seeley, Matthew" userId="588298e1-a8dc-4940-87a5-50b01a70e7e3" providerId="ADAL" clId="{F0477CE5-C0E2-4051-BD22-08299C4381F2}" dt="2020-06-10T17:03:09.705" v="3652" actId="14100"/>
          <ac:graphicFrameMkLst>
            <pc:docMk/>
            <pc:sldMk cId="3090365301" sldId="452"/>
            <ac:graphicFrameMk id="6" creationId="{10AC7E2A-1C0D-4AD3-B417-DB6669F261CE}"/>
          </ac:graphicFrameMkLst>
        </pc:graphicFrameChg>
        <pc:graphicFrameChg chg="add del mod modGraphic">
          <ac:chgData name="Seeley, Matthew" userId="588298e1-a8dc-4940-87a5-50b01a70e7e3" providerId="ADAL" clId="{F0477CE5-C0E2-4051-BD22-08299C4381F2}" dt="2020-06-10T16:04:47.282" v="3573" actId="478"/>
          <ac:graphicFrameMkLst>
            <pc:docMk/>
            <pc:sldMk cId="3090365301" sldId="452"/>
            <ac:graphicFrameMk id="7" creationId="{AD78291A-131C-4597-9340-D660C5CB6E00}"/>
          </ac:graphicFrameMkLst>
        </pc:graphicFrameChg>
      </pc:sldChg>
      <pc:sldChg chg="del">
        <pc:chgData name="Seeley, Matthew" userId="588298e1-a8dc-4940-87a5-50b01a70e7e3" providerId="ADAL" clId="{F0477CE5-C0E2-4051-BD22-08299C4381F2}" dt="2020-06-09T16:48:46.127" v="845" actId="47"/>
        <pc:sldMkLst>
          <pc:docMk/>
          <pc:sldMk cId="3559922143" sldId="455"/>
        </pc:sldMkLst>
      </pc:sldChg>
      <pc:sldChg chg="del">
        <pc:chgData name="Seeley, Matthew" userId="588298e1-a8dc-4940-87a5-50b01a70e7e3" providerId="ADAL" clId="{F0477CE5-C0E2-4051-BD22-08299C4381F2}" dt="2020-06-09T17:35:41.187" v="1924" actId="47"/>
        <pc:sldMkLst>
          <pc:docMk/>
          <pc:sldMk cId="804101969" sldId="456"/>
        </pc:sldMkLst>
      </pc:sldChg>
      <pc:sldChg chg="del">
        <pc:chgData name="Seeley, Matthew" userId="588298e1-a8dc-4940-87a5-50b01a70e7e3" providerId="ADAL" clId="{F0477CE5-C0E2-4051-BD22-08299C4381F2}" dt="2020-06-09T16:48:51.939" v="846" actId="47"/>
        <pc:sldMkLst>
          <pc:docMk/>
          <pc:sldMk cId="3200111487" sldId="457"/>
        </pc:sldMkLst>
      </pc:sldChg>
      <pc:sldChg chg="addSp delSp modSp mod ord addCm delCm modNotesTx">
        <pc:chgData name="Seeley, Matthew" userId="588298e1-a8dc-4940-87a5-50b01a70e7e3" providerId="ADAL" clId="{F0477CE5-C0E2-4051-BD22-08299C4381F2}" dt="2020-06-16T19:35:31.780" v="11462" actId="207"/>
        <pc:sldMkLst>
          <pc:docMk/>
          <pc:sldMk cId="972401962" sldId="458"/>
        </pc:sldMkLst>
        <pc:spChg chg="del">
          <ac:chgData name="Seeley, Matthew" userId="588298e1-a8dc-4940-87a5-50b01a70e7e3" providerId="ADAL" clId="{F0477CE5-C0E2-4051-BD22-08299C4381F2}" dt="2020-06-09T17:36:10.655" v="1925" actId="478"/>
          <ac:spMkLst>
            <pc:docMk/>
            <pc:sldMk cId="972401962" sldId="458"/>
            <ac:spMk id="4" creationId="{58BE8EA8-46DB-4F59-9366-982B87F4A32D}"/>
          </ac:spMkLst>
        </pc:spChg>
        <pc:spChg chg="add del mod">
          <ac:chgData name="Seeley, Matthew" userId="588298e1-a8dc-4940-87a5-50b01a70e7e3" providerId="ADAL" clId="{F0477CE5-C0E2-4051-BD22-08299C4381F2}" dt="2020-06-09T17:36:12.560" v="1926" actId="478"/>
          <ac:spMkLst>
            <pc:docMk/>
            <pc:sldMk cId="972401962" sldId="458"/>
            <ac:spMk id="6" creationId="{D455A562-48ED-46DB-AF8C-5236F73F4BA0}"/>
          </ac:spMkLst>
        </pc:spChg>
        <pc:spChg chg="add mod">
          <ac:chgData name="Seeley, Matthew" userId="588298e1-a8dc-4940-87a5-50b01a70e7e3" providerId="ADAL" clId="{F0477CE5-C0E2-4051-BD22-08299C4381F2}" dt="2020-06-10T20:17:56.593" v="5548" actId="1076"/>
          <ac:spMkLst>
            <pc:docMk/>
            <pc:sldMk cId="972401962" sldId="458"/>
            <ac:spMk id="8" creationId="{F0F21C8D-2833-47E3-B4CC-F46A03A97167}"/>
          </ac:spMkLst>
        </pc:spChg>
        <pc:graphicFrameChg chg="add mod modGraphic">
          <ac:chgData name="Seeley, Matthew" userId="588298e1-a8dc-4940-87a5-50b01a70e7e3" providerId="ADAL" clId="{F0477CE5-C0E2-4051-BD22-08299C4381F2}" dt="2020-06-16T19:35:31.780" v="11462" actId="207"/>
          <ac:graphicFrameMkLst>
            <pc:docMk/>
            <pc:sldMk cId="972401962" sldId="458"/>
            <ac:graphicFrameMk id="7" creationId="{A7290BB3-6527-49AD-904D-6291EC5D6D6C}"/>
          </ac:graphicFrameMkLst>
        </pc:graphicFrameChg>
      </pc:sldChg>
      <pc:sldChg chg="del">
        <pc:chgData name="Seeley, Matthew" userId="588298e1-a8dc-4940-87a5-50b01a70e7e3" providerId="ADAL" clId="{F0477CE5-C0E2-4051-BD22-08299C4381F2}" dt="2020-06-09T16:49:07.233" v="847" actId="47"/>
        <pc:sldMkLst>
          <pc:docMk/>
          <pc:sldMk cId="1369637531" sldId="459"/>
        </pc:sldMkLst>
      </pc:sldChg>
      <pc:sldChg chg="del">
        <pc:chgData name="Seeley, Matthew" userId="588298e1-a8dc-4940-87a5-50b01a70e7e3" providerId="ADAL" clId="{F0477CE5-C0E2-4051-BD22-08299C4381F2}" dt="2020-06-09T16:49:10.133" v="848" actId="47"/>
        <pc:sldMkLst>
          <pc:docMk/>
          <pc:sldMk cId="3803616214" sldId="460"/>
        </pc:sldMkLst>
      </pc:sldChg>
      <pc:sldChg chg="del">
        <pc:chgData name="Seeley, Matthew" userId="588298e1-a8dc-4940-87a5-50b01a70e7e3" providerId="ADAL" clId="{F0477CE5-C0E2-4051-BD22-08299C4381F2}" dt="2020-06-09T16:49:23.290" v="851" actId="47"/>
        <pc:sldMkLst>
          <pc:docMk/>
          <pc:sldMk cId="3843198637" sldId="462"/>
        </pc:sldMkLst>
      </pc:sldChg>
      <pc:sldChg chg="del">
        <pc:chgData name="Seeley, Matthew" userId="588298e1-a8dc-4940-87a5-50b01a70e7e3" providerId="ADAL" clId="{F0477CE5-C0E2-4051-BD22-08299C4381F2}" dt="2020-06-09T13:50:14.067" v="105" actId="47"/>
        <pc:sldMkLst>
          <pc:docMk/>
          <pc:sldMk cId="144684712" sldId="463"/>
        </pc:sldMkLst>
      </pc:sldChg>
      <pc:sldChg chg="del">
        <pc:chgData name="Seeley, Matthew" userId="588298e1-a8dc-4940-87a5-50b01a70e7e3" providerId="ADAL" clId="{F0477CE5-C0E2-4051-BD22-08299C4381F2}" dt="2020-06-09T19:48:08.639" v="3022" actId="47"/>
        <pc:sldMkLst>
          <pc:docMk/>
          <pc:sldMk cId="2011663837" sldId="469"/>
        </pc:sldMkLst>
      </pc:sldChg>
      <pc:sldChg chg="del">
        <pc:chgData name="Seeley, Matthew" userId="588298e1-a8dc-4940-87a5-50b01a70e7e3" providerId="ADAL" clId="{F0477CE5-C0E2-4051-BD22-08299C4381F2}" dt="2020-06-09T13:52:48.388" v="119" actId="47"/>
        <pc:sldMkLst>
          <pc:docMk/>
          <pc:sldMk cId="3824677759" sldId="473"/>
        </pc:sldMkLst>
      </pc:sldChg>
      <pc:sldChg chg="addSp delSp modSp mod ord modNotesTx">
        <pc:chgData name="Seeley, Matthew" userId="588298e1-a8dc-4940-87a5-50b01a70e7e3" providerId="ADAL" clId="{F0477CE5-C0E2-4051-BD22-08299C4381F2}" dt="2020-06-09T20:06:41.558" v="3044" actId="12"/>
        <pc:sldMkLst>
          <pc:docMk/>
          <pc:sldMk cId="2510163769" sldId="474"/>
        </pc:sldMkLst>
        <pc:spChg chg="mod">
          <ac:chgData name="Seeley, Matthew" userId="588298e1-a8dc-4940-87a5-50b01a70e7e3" providerId="ADAL" clId="{F0477CE5-C0E2-4051-BD22-08299C4381F2}" dt="2020-06-09T16:46:31.150" v="835" actId="20577"/>
          <ac:spMkLst>
            <pc:docMk/>
            <pc:sldMk cId="2510163769" sldId="474"/>
            <ac:spMk id="2" creationId="{A1C6AD43-5E89-40FA-BB83-EE2AC645202D}"/>
          </ac:spMkLst>
        </pc:spChg>
        <pc:spChg chg="del">
          <ac:chgData name="Seeley, Matthew" userId="588298e1-a8dc-4940-87a5-50b01a70e7e3" providerId="ADAL" clId="{F0477CE5-C0E2-4051-BD22-08299C4381F2}" dt="2020-06-09T13:45:21.277" v="11" actId="478"/>
          <ac:spMkLst>
            <pc:docMk/>
            <pc:sldMk cId="2510163769" sldId="474"/>
            <ac:spMk id="3" creationId="{185E51BD-2B08-44A1-A625-116E4ED635D0}"/>
          </ac:spMkLst>
        </pc:spChg>
        <pc:spChg chg="add mod">
          <ac:chgData name="Seeley, Matthew" userId="588298e1-a8dc-4940-87a5-50b01a70e7e3" providerId="ADAL" clId="{F0477CE5-C0E2-4051-BD22-08299C4381F2}" dt="2020-06-09T20:06:41.558" v="3044" actId="12"/>
          <ac:spMkLst>
            <pc:docMk/>
            <pc:sldMk cId="2510163769" sldId="474"/>
            <ac:spMk id="4" creationId="{5BB1603A-328C-4A5A-B836-0FBE0CBC2F25}"/>
          </ac:spMkLst>
        </pc:spChg>
        <pc:picChg chg="del">
          <ac:chgData name="Seeley, Matthew" userId="588298e1-a8dc-4940-87a5-50b01a70e7e3" providerId="ADAL" clId="{F0477CE5-C0E2-4051-BD22-08299C4381F2}" dt="2020-06-09T13:45:22.651" v="12" actId="478"/>
          <ac:picMkLst>
            <pc:docMk/>
            <pc:sldMk cId="2510163769" sldId="474"/>
            <ac:picMk id="6" creationId="{3D8B5F9D-6889-46BD-A419-423B7A95D76D}"/>
          </ac:picMkLst>
        </pc:picChg>
      </pc:sldChg>
      <pc:sldChg chg="del">
        <pc:chgData name="Seeley, Matthew" userId="588298e1-a8dc-4940-87a5-50b01a70e7e3" providerId="ADAL" clId="{F0477CE5-C0E2-4051-BD22-08299C4381F2}" dt="2020-06-09T16:49:31.834" v="852" actId="47"/>
        <pc:sldMkLst>
          <pc:docMk/>
          <pc:sldMk cId="2629931413" sldId="478"/>
        </pc:sldMkLst>
      </pc:sldChg>
      <pc:sldChg chg="del">
        <pc:chgData name="Seeley, Matthew" userId="588298e1-a8dc-4940-87a5-50b01a70e7e3" providerId="ADAL" clId="{F0477CE5-C0E2-4051-BD22-08299C4381F2}" dt="2020-06-09T16:49:16.238" v="849" actId="47"/>
        <pc:sldMkLst>
          <pc:docMk/>
          <pc:sldMk cId="1754607820" sldId="479"/>
        </pc:sldMkLst>
      </pc:sldChg>
      <pc:sldChg chg="modSp mod">
        <pc:chgData name="Seeley, Matthew" userId="588298e1-a8dc-4940-87a5-50b01a70e7e3" providerId="ADAL" clId="{F0477CE5-C0E2-4051-BD22-08299C4381F2}" dt="2020-06-09T18:43:20.198" v="2716" actId="207"/>
        <pc:sldMkLst>
          <pc:docMk/>
          <pc:sldMk cId="3065657839" sldId="480"/>
        </pc:sldMkLst>
        <pc:spChg chg="mod">
          <ac:chgData name="Seeley, Matthew" userId="588298e1-a8dc-4940-87a5-50b01a70e7e3" providerId="ADAL" clId="{F0477CE5-C0E2-4051-BD22-08299C4381F2}" dt="2020-06-09T18:43:20.198" v="2716" actId="207"/>
          <ac:spMkLst>
            <pc:docMk/>
            <pc:sldMk cId="3065657839" sldId="480"/>
            <ac:spMk id="2" creationId="{A1C6AD43-5E89-40FA-BB83-EE2AC645202D}"/>
          </ac:spMkLst>
        </pc:spChg>
      </pc:sldChg>
      <pc:sldChg chg="addSp delSp modSp new mod ord">
        <pc:chgData name="Seeley, Matthew" userId="588298e1-a8dc-4940-87a5-50b01a70e7e3" providerId="ADAL" clId="{F0477CE5-C0E2-4051-BD22-08299C4381F2}" dt="2020-06-16T19:34:55.212" v="11460" actId="207"/>
        <pc:sldMkLst>
          <pc:docMk/>
          <pc:sldMk cId="4136414913" sldId="481"/>
        </pc:sldMkLst>
        <pc:spChg chg="mod">
          <ac:chgData name="Seeley, Matthew" userId="588298e1-a8dc-4940-87a5-50b01a70e7e3" providerId="ADAL" clId="{F0477CE5-C0E2-4051-BD22-08299C4381F2}" dt="2020-06-09T14:12:03.053" v="164" actId="27636"/>
          <ac:spMkLst>
            <pc:docMk/>
            <pc:sldMk cId="4136414913" sldId="481"/>
            <ac:spMk id="2" creationId="{B3A79783-DDA7-4B80-B186-BBF42A479466}"/>
          </ac:spMkLst>
        </pc:spChg>
        <pc:spChg chg="del">
          <ac:chgData name="Seeley, Matthew" userId="588298e1-a8dc-4940-87a5-50b01a70e7e3" providerId="ADAL" clId="{F0477CE5-C0E2-4051-BD22-08299C4381F2}" dt="2020-06-09T14:11:47.265" v="126" actId="478"/>
          <ac:spMkLst>
            <pc:docMk/>
            <pc:sldMk cId="4136414913" sldId="481"/>
            <ac:spMk id="3" creationId="{1532A966-88A2-465F-A83D-7012B8A07D94}"/>
          </ac:spMkLst>
        </pc:spChg>
        <pc:spChg chg="add mod">
          <ac:chgData name="Seeley, Matthew" userId="588298e1-a8dc-4940-87a5-50b01a70e7e3" providerId="ADAL" clId="{F0477CE5-C0E2-4051-BD22-08299C4381F2}" dt="2020-06-09T14:11:48.667" v="127"/>
          <ac:spMkLst>
            <pc:docMk/>
            <pc:sldMk cId="4136414913" sldId="481"/>
            <ac:spMk id="5" creationId="{929BBE24-0D8B-4D99-B41F-17424D8B54E0}"/>
          </ac:spMkLst>
        </pc:spChg>
        <pc:spChg chg="add del mod">
          <ac:chgData name="Seeley, Matthew" userId="588298e1-a8dc-4940-87a5-50b01a70e7e3" providerId="ADAL" clId="{F0477CE5-C0E2-4051-BD22-08299C4381F2}" dt="2020-06-12T14:00:51.974" v="5907" actId="478"/>
          <ac:spMkLst>
            <pc:docMk/>
            <pc:sldMk cId="4136414913" sldId="481"/>
            <ac:spMk id="6" creationId="{393F3BBC-7E12-4A9F-BA24-262C0B4BB769}"/>
          </ac:spMkLst>
        </pc:spChg>
        <pc:graphicFrameChg chg="add del mod">
          <ac:chgData name="Seeley, Matthew" userId="588298e1-a8dc-4940-87a5-50b01a70e7e3" providerId="ADAL" clId="{F0477CE5-C0E2-4051-BD22-08299C4381F2}" dt="2020-06-10T15:58:38.069" v="3496" actId="478"/>
          <ac:graphicFrameMkLst>
            <pc:docMk/>
            <pc:sldMk cId="4136414913" sldId="481"/>
            <ac:graphicFrameMk id="3" creationId="{1990E4BD-7E50-45B6-9EE9-51C3D0D10A53}"/>
          </ac:graphicFrameMkLst>
        </pc:graphicFrameChg>
        <pc:graphicFrameChg chg="add del mod modGraphic">
          <ac:chgData name="Seeley, Matthew" userId="588298e1-a8dc-4940-87a5-50b01a70e7e3" providerId="ADAL" clId="{F0477CE5-C0E2-4051-BD22-08299C4381F2}" dt="2020-06-10T15:48:10.614" v="3454" actId="478"/>
          <ac:graphicFrameMkLst>
            <pc:docMk/>
            <pc:sldMk cId="4136414913" sldId="481"/>
            <ac:graphicFrameMk id="4" creationId="{F5408492-5CEF-4910-8EC4-4ADCB4FEB82B}"/>
          </ac:graphicFrameMkLst>
        </pc:graphicFrameChg>
        <pc:graphicFrameChg chg="add mod modGraphic">
          <ac:chgData name="Seeley, Matthew" userId="588298e1-a8dc-4940-87a5-50b01a70e7e3" providerId="ADAL" clId="{F0477CE5-C0E2-4051-BD22-08299C4381F2}" dt="2020-06-16T19:34:55.212" v="11460" actId="207"/>
          <ac:graphicFrameMkLst>
            <pc:docMk/>
            <pc:sldMk cId="4136414913" sldId="481"/>
            <ac:graphicFrameMk id="7" creationId="{554D9716-755D-402A-AD0F-A147BB38EEFB}"/>
          </ac:graphicFrameMkLst>
        </pc:graphicFrameChg>
      </pc:sldChg>
      <pc:sldChg chg="addSp delSp modSp add mod ord">
        <pc:chgData name="Seeley, Matthew" userId="588298e1-a8dc-4940-87a5-50b01a70e7e3" providerId="ADAL" clId="{F0477CE5-C0E2-4051-BD22-08299C4381F2}" dt="2020-06-16T19:34:49.200" v="11459" actId="207"/>
        <pc:sldMkLst>
          <pc:docMk/>
          <pc:sldMk cId="1591141188" sldId="482"/>
        </pc:sldMkLst>
        <pc:spChg chg="mod">
          <ac:chgData name="Seeley, Matthew" userId="588298e1-a8dc-4940-87a5-50b01a70e7e3" providerId="ADAL" clId="{F0477CE5-C0E2-4051-BD22-08299C4381F2}" dt="2020-06-09T17:00:08.569" v="1103" actId="404"/>
          <ac:spMkLst>
            <pc:docMk/>
            <pc:sldMk cId="1591141188" sldId="482"/>
            <ac:spMk id="2" creationId="{B3A79783-DDA7-4B80-B186-BBF42A479466}"/>
          </ac:spMkLst>
        </pc:spChg>
        <pc:graphicFrameChg chg="add del mod modGraphic">
          <ac:chgData name="Seeley, Matthew" userId="588298e1-a8dc-4940-87a5-50b01a70e7e3" providerId="ADAL" clId="{F0477CE5-C0E2-4051-BD22-08299C4381F2}" dt="2020-06-10T15:56:07.224" v="3473" actId="478"/>
          <ac:graphicFrameMkLst>
            <pc:docMk/>
            <pc:sldMk cId="1591141188" sldId="482"/>
            <ac:graphicFrameMk id="3" creationId="{314BAD4D-9D20-4E18-BAC7-ADA32273CFCD}"/>
          </ac:graphicFrameMkLst>
        </pc:graphicFrameChg>
        <pc:graphicFrameChg chg="del mod modGraphic">
          <ac:chgData name="Seeley, Matthew" userId="588298e1-a8dc-4940-87a5-50b01a70e7e3" providerId="ADAL" clId="{F0477CE5-C0E2-4051-BD22-08299C4381F2}" dt="2020-06-10T15:54:04.843" v="3457" actId="478"/>
          <ac:graphicFrameMkLst>
            <pc:docMk/>
            <pc:sldMk cId="1591141188" sldId="482"/>
            <ac:graphicFrameMk id="4" creationId="{F5408492-5CEF-4910-8EC4-4ADCB4FEB82B}"/>
          </ac:graphicFrameMkLst>
        </pc:graphicFrameChg>
        <pc:graphicFrameChg chg="add del mod modGraphic">
          <ac:chgData name="Seeley, Matthew" userId="588298e1-a8dc-4940-87a5-50b01a70e7e3" providerId="ADAL" clId="{F0477CE5-C0E2-4051-BD22-08299C4381F2}" dt="2020-06-10T15:57:45.744" v="3479" actId="478"/>
          <ac:graphicFrameMkLst>
            <pc:docMk/>
            <pc:sldMk cId="1591141188" sldId="482"/>
            <ac:graphicFrameMk id="6" creationId="{703B482F-6774-4690-8C06-74ED5EBC01E8}"/>
          </ac:graphicFrameMkLst>
        </pc:graphicFrameChg>
        <pc:graphicFrameChg chg="add del mod">
          <ac:chgData name="Seeley, Matthew" userId="588298e1-a8dc-4940-87a5-50b01a70e7e3" providerId="ADAL" clId="{F0477CE5-C0E2-4051-BD22-08299C4381F2}" dt="2020-06-10T15:57:21.827" v="3478" actId="478"/>
          <ac:graphicFrameMkLst>
            <pc:docMk/>
            <pc:sldMk cId="1591141188" sldId="482"/>
            <ac:graphicFrameMk id="7" creationId="{A02ED5D7-3653-4A5D-8131-BCCD5753317C}"/>
          </ac:graphicFrameMkLst>
        </pc:graphicFrameChg>
        <pc:graphicFrameChg chg="add del mod modGraphic">
          <ac:chgData name="Seeley, Matthew" userId="588298e1-a8dc-4940-87a5-50b01a70e7e3" providerId="ADAL" clId="{F0477CE5-C0E2-4051-BD22-08299C4381F2}" dt="2020-06-10T15:59:20.044" v="3498" actId="478"/>
          <ac:graphicFrameMkLst>
            <pc:docMk/>
            <pc:sldMk cId="1591141188" sldId="482"/>
            <ac:graphicFrameMk id="8" creationId="{52C38645-AA2D-46F4-9EFB-E81CCC085261}"/>
          </ac:graphicFrameMkLst>
        </pc:graphicFrameChg>
        <pc:graphicFrameChg chg="add mod modGraphic">
          <ac:chgData name="Seeley, Matthew" userId="588298e1-a8dc-4940-87a5-50b01a70e7e3" providerId="ADAL" clId="{F0477CE5-C0E2-4051-BD22-08299C4381F2}" dt="2020-06-16T19:34:49.200" v="11459" actId="207"/>
          <ac:graphicFrameMkLst>
            <pc:docMk/>
            <pc:sldMk cId="1591141188" sldId="482"/>
            <ac:graphicFrameMk id="9" creationId="{0ACC02C9-8994-4C57-8574-FBF50013C49A}"/>
          </ac:graphicFrameMkLst>
        </pc:graphicFrameChg>
      </pc:sldChg>
      <pc:sldChg chg="addSp delSp modSp new mod ord">
        <pc:chgData name="Seeley, Matthew" userId="588298e1-a8dc-4940-87a5-50b01a70e7e3" providerId="ADAL" clId="{F0477CE5-C0E2-4051-BD22-08299C4381F2}" dt="2020-06-12T14:03:16.293" v="5916"/>
        <pc:sldMkLst>
          <pc:docMk/>
          <pc:sldMk cId="3181060266" sldId="483"/>
        </pc:sldMkLst>
        <pc:spChg chg="mod">
          <ac:chgData name="Seeley, Matthew" userId="588298e1-a8dc-4940-87a5-50b01a70e7e3" providerId="ADAL" clId="{F0477CE5-C0E2-4051-BD22-08299C4381F2}" dt="2020-06-11T18:08:50.968" v="5657" actId="20577"/>
          <ac:spMkLst>
            <pc:docMk/>
            <pc:sldMk cId="3181060266" sldId="483"/>
            <ac:spMk id="2" creationId="{97D999F6-AAC6-4F39-9381-7A9318432E15}"/>
          </ac:spMkLst>
        </pc:spChg>
        <pc:spChg chg="del">
          <ac:chgData name="Seeley, Matthew" userId="588298e1-a8dc-4940-87a5-50b01a70e7e3" providerId="ADAL" clId="{F0477CE5-C0E2-4051-BD22-08299C4381F2}" dt="2020-06-09T16:06:34.070" v="568" actId="478"/>
          <ac:spMkLst>
            <pc:docMk/>
            <pc:sldMk cId="3181060266" sldId="483"/>
            <ac:spMk id="3" creationId="{3D742E38-3456-4161-A411-B1EEF983844D}"/>
          </ac:spMkLst>
        </pc:spChg>
        <pc:graphicFrameChg chg="add mod modGraphic">
          <ac:chgData name="Seeley, Matthew" userId="588298e1-a8dc-4940-87a5-50b01a70e7e3" providerId="ADAL" clId="{F0477CE5-C0E2-4051-BD22-08299C4381F2}" dt="2020-06-09T16:58:30.545" v="1013" actId="113"/>
          <ac:graphicFrameMkLst>
            <pc:docMk/>
            <pc:sldMk cId="3181060266" sldId="483"/>
            <ac:graphicFrameMk id="4" creationId="{2B4AF814-EBEF-48C0-95A6-CD1B111AA731}"/>
          </ac:graphicFrameMkLst>
        </pc:graphicFrameChg>
        <pc:graphicFrameChg chg="add mod modGraphic">
          <ac:chgData name="Seeley, Matthew" userId="588298e1-a8dc-4940-87a5-50b01a70e7e3" providerId="ADAL" clId="{F0477CE5-C0E2-4051-BD22-08299C4381F2}" dt="2020-06-09T18:38:53.942" v="2604" actId="20577"/>
          <ac:graphicFrameMkLst>
            <pc:docMk/>
            <pc:sldMk cId="3181060266" sldId="483"/>
            <ac:graphicFrameMk id="5" creationId="{181750F3-0423-4EA3-88A7-266E3D17252B}"/>
          </ac:graphicFrameMkLst>
        </pc:graphicFrameChg>
        <pc:graphicFrameChg chg="add mod modGraphic">
          <ac:chgData name="Seeley, Matthew" userId="588298e1-a8dc-4940-87a5-50b01a70e7e3" providerId="ADAL" clId="{F0477CE5-C0E2-4051-BD22-08299C4381F2}" dt="2020-06-09T16:58:34.195" v="1015" actId="113"/>
          <ac:graphicFrameMkLst>
            <pc:docMk/>
            <pc:sldMk cId="3181060266" sldId="483"/>
            <ac:graphicFrameMk id="6" creationId="{DDF38E98-0779-4434-8D5C-784C2170391E}"/>
          </ac:graphicFrameMkLst>
        </pc:graphicFrameChg>
      </pc:sldChg>
      <pc:sldChg chg="addSp delSp modSp add mod ord">
        <pc:chgData name="Seeley, Matthew" userId="588298e1-a8dc-4940-87a5-50b01a70e7e3" providerId="ADAL" clId="{F0477CE5-C0E2-4051-BD22-08299C4381F2}" dt="2020-06-10T19:52:23.417" v="4872"/>
        <pc:sldMkLst>
          <pc:docMk/>
          <pc:sldMk cId="2830959609" sldId="484"/>
        </pc:sldMkLst>
        <pc:graphicFrameChg chg="add del mod modGraphic">
          <ac:chgData name="Seeley, Matthew" userId="588298e1-a8dc-4940-87a5-50b01a70e7e3" providerId="ADAL" clId="{F0477CE5-C0E2-4051-BD22-08299C4381F2}" dt="2020-06-09T17:06:24.149" v="1246"/>
          <ac:graphicFrameMkLst>
            <pc:docMk/>
            <pc:sldMk cId="2830959609" sldId="484"/>
            <ac:graphicFrameMk id="3" creationId="{35CCC408-CDE2-4BF6-A253-D6DA95B34904}"/>
          </ac:graphicFrameMkLst>
        </pc:graphicFrameChg>
        <pc:graphicFrameChg chg="del">
          <ac:chgData name="Seeley, Matthew" userId="588298e1-a8dc-4940-87a5-50b01a70e7e3" providerId="ADAL" clId="{F0477CE5-C0E2-4051-BD22-08299C4381F2}" dt="2020-06-09T17:06:05.532" v="1242" actId="478"/>
          <ac:graphicFrameMkLst>
            <pc:docMk/>
            <pc:sldMk cId="2830959609" sldId="484"/>
            <ac:graphicFrameMk id="4" creationId="{F5408492-5CEF-4910-8EC4-4ADCB4FEB82B}"/>
          </ac:graphicFrameMkLst>
        </pc:graphicFrameChg>
        <pc:graphicFrameChg chg="add mod modGraphic">
          <ac:chgData name="Seeley, Matthew" userId="588298e1-a8dc-4940-87a5-50b01a70e7e3" providerId="ADAL" clId="{F0477CE5-C0E2-4051-BD22-08299C4381F2}" dt="2020-06-09T17:09:35.591" v="1298" actId="403"/>
          <ac:graphicFrameMkLst>
            <pc:docMk/>
            <pc:sldMk cId="2830959609" sldId="484"/>
            <ac:graphicFrameMk id="6" creationId="{787EA72A-218F-45B5-AB05-7D25D0AC0FC2}"/>
          </ac:graphicFrameMkLst>
        </pc:graphicFrameChg>
      </pc:sldChg>
      <pc:sldChg chg="addSp delSp modSp add del mod ord">
        <pc:chgData name="Seeley, Matthew" userId="588298e1-a8dc-4940-87a5-50b01a70e7e3" providerId="ADAL" clId="{F0477CE5-C0E2-4051-BD22-08299C4381F2}" dt="2020-06-10T16:03:09.216" v="3532" actId="47"/>
        <pc:sldMkLst>
          <pc:docMk/>
          <pc:sldMk cId="2293837349" sldId="485"/>
        </pc:sldMkLst>
        <pc:spChg chg="mod">
          <ac:chgData name="Seeley, Matthew" userId="588298e1-a8dc-4940-87a5-50b01a70e7e3" providerId="ADAL" clId="{F0477CE5-C0E2-4051-BD22-08299C4381F2}" dt="2020-06-09T17:18:20.835" v="1494" actId="20577"/>
          <ac:spMkLst>
            <pc:docMk/>
            <pc:sldMk cId="2293837349" sldId="485"/>
            <ac:spMk id="2" creationId="{A1C6AD43-5E89-40FA-BB83-EE2AC645202D}"/>
          </ac:spMkLst>
        </pc:spChg>
        <pc:spChg chg="add del mod">
          <ac:chgData name="Seeley, Matthew" userId="588298e1-a8dc-4940-87a5-50b01a70e7e3" providerId="ADAL" clId="{F0477CE5-C0E2-4051-BD22-08299C4381F2}" dt="2020-06-09T17:18:11.023" v="1486" actId="478"/>
          <ac:spMkLst>
            <pc:docMk/>
            <pc:sldMk cId="2293837349" sldId="485"/>
            <ac:spMk id="4" creationId="{75790A73-C60A-47B7-8A1D-30DDC993B460}"/>
          </ac:spMkLst>
        </pc:spChg>
        <pc:spChg chg="del">
          <ac:chgData name="Seeley, Matthew" userId="588298e1-a8dc-4940-87a5-50b01a70e7e3" providerId="ADAL" clId="{F0477CE5-C0E2-4051-BD22-08299C4381F2}" dt="2020-06-09T17:18:07.180" v="1484" actId="478"/>
          <ac:spMkLst>
            <pc:docMk/>
            <pc:sldMk cId="2293837349" sldId="485"/>
            <ac:spMk id="5" creationId="{E4A43AA3-663A-4DC8-B1A3-359DCAEF7396}"/>
          </ac:spMkLst>
        </pc:spChg>
        <pc:spChg chg="del">
          <ac:chgData name="Seeley, Matthew" userId="588298e1-a8dc-4940-87a5-50b01a70e7e3" providerId="ADAL" clId="{F0477CE5-C0E2-4051-BD22-08299C4381F2}" dt="2020-06-09T17:18:08.816" v="1485" actId="478"/>
          <ac:spMkLst>
            <pc:docMk/>
            <pc:sldMk cId="2293837349" sldId="485"/>
            <ac:spMk id="6" creationId="{58BE8EA8-46DB-4F59-9366-982B87F4A32D}"/>
          </ac:spMkLst>
        </pc:spChg>
        <pc:spChg chg="del">
          <ac:chgData name="Seeley, Matthew" userId="588298e1-a8dc-4940-87a5-50b01a70e7e3" providerId="ADAL" clId="{F0477CE5-C0E2-4051-BD22-08299C4381F2}" dt="2020-06-09T17:18:05.298" v="1482" actId="478"/>
          <ac:spMkLst>
            <pc:docMk/>
            <pc:sldMk cId="2293837349" sldId="485"/>
            <ac:spMk id="8" creationId="{46AE0062-B2E1-4061-85D7-47A9E426A716}"/>
          </ac:spMkLst>
        </pc:spChg>
        <pc:spChg chg="add mod">
          <ac:chgData name="Seeley, Matthew" userId="588298e1-a8dc-4940-87a5-50b01a70e7e3" providerId="ADAL" clId="{F0477CE5-C0E2-4051-BD22-08299C4381F2}" dt="2020-06-09T18:42:41.408" v="2705" actId="1076"/>
          <ac:spMkLst>
            <pc:docMk/>
            <pc:sldMk cId="2293837349" sldId="485"/>
            <ac:spMk id="10" creationId="{82732FEE-AB3F-43FC-88EB-B9B054733112}"/>
          </ac:spMkLst>
        </pc:spChg>
        <pc:graphicFrameChg chg="add mod modGraphic">
          <ac:chgData name="Seeley, Matthew" userId="588298e1-a8dc-4940-87a5-50b01a70e7e3" providerId="ADAL" clId="{F0477CE5-C0E2-4051-BD22-08299C4381F2}" dt="2020-06-10T14:03:23.556" v="3442" actId="20577"/>
          <ac:graphicFrameMkLst>
            <pc:docMk/>
            <pc:sldMk cId="2293837349" sldId="485"/>
            <ac:graphicFrameMk id="9" creationId="{F1AD1DC4-D5D4-4246-83DF-5695D0302C14}"/>
          </ac:graphicFrameMkLst>
        </pc:graphicFrameChg>
        <pc:graphicFrameChg chg="add del mod modGraphic">
          <ac:chgData name="Seeley, Matthew" userId="588298e1-a8dc-4940-87a5-50b01a70e7e3" providerId="ADAL" clId="{F0477CE5-C0E2-4051-BD22-08299C4381F2}" dt="2020-06-09T18:42:11.429" v="2704" actId="478"/>
          <ac:graphicFrameMkLst>
            <pc:docMk/>
            <pc:sldMk cId="2293837349" sldId="485"/>
            <ac:graphicFrameMk id="11" creationId="{AA6618D1-1DF5-48DF-9F9A-A5EF6927191D}"/>
          </ac:graphicFrameMkLst>
        </pc:graphicFrameChg>
        <pc:picChg chg="del">
          <ac:chgData name="Seeley, Matthew" userId="588298e1-a8dc-4940-87a5-50b01a70e7e3" providerId="ADAL" clId="{F0477CE5-C0E2-4051-BD22-08299C4381F2}" dt="2020-06-09T17:18:06.254" v="1483" actId="478"/>
          <ac:picMkLst>
            <pc:docMk/>
            <pc:sldMk cId="2293837349" sldId="485"/>
            <ac:picMk id="7" creationId="{B4919E10-CF7E-4B61-A2D0-CFB1117EFB2D}"/>
          </ac:picMkLst>
        </pc:picChg>
      </pc:sldChg>
      <pc:sldChg chg="del">
        <pc:chgData name="Seeley, Matthew" userId="588298e1-a8dc-4940-87a5-50b01a70e7e3" providerId="ADAL" clId="{F0477CE5-C0E2-4051-BD22-08299C4381F2}" dt="2020-06-09T17:24:19.563" v="1829" actId="2696"/>
        <pc:sldMkLst>
          <pc:docMk/>
          <pc:sldMk cId="978456135" sldId="486"/>
        </pc:sldMkLst>
      </pc:sldChg>
      <pc:sldChg chg="addSp delSp modSp add mod ord delCm">
        <pc:chgData name="Seeley, Matthew" userId="588298e1-a8dc-4940-87a5-50b01a70e7e3" providerId="ADAL" clId="{F0477CE5-C0E2-4051-BD22-08299C4381F2}" dt="2020-06-12T14:19:09.809" v="5966"/>
        <pc:sldMkLst>
          <pc:docMk/>
          <pc:sldMk cId="1100484572" sldId="486"/>
        </pc:sldMkLst>
        <pc:spChg chg="mod">
          <ac:chgData name="Seeley, Matthew" userId="588298e1-a8dc-4940-87a5-50b01a70e7e3" providerId="ADAL" clId="{F0477CE5-C0E2-4051-BD22-08299C4381F2}" dt="2020-06-10T19:50:15.978" v="4864"/>
          <ac:spMkLst>
            <pc:docMk/>
            <pc:sldMk cId="1100484572" sldId="486"/>
            <ac:spMk id="2" creationId="{A1C6AD43-5E89-40FA-BB83-EE2AC645202D}"/>
          </ac:spMkLst>
        </pc:spChg>
        <pc:spChg chg="del mod">
          <ac:chgData name="Seeley, Matthew" userId="588298e1-a8dc-4940-87a5-50b01a70e7e3" providerId="ADAL" clId="{F0477CE5-C0E2-4051-BD22-08299C4381F2}" dt="2020-06-09T17:27:34.692" v="1839" actId="478"/>
          <ac:spMkLst>
            <pc:docMk/>
            <pc:sldMk cId="1100484572" sldId="486"/>
            <ac:spMk id="5" creationId="{E4A43AA3-663A-4DC8-B1A3-359DCAEF7396}"/>
          </ac:spMkLst>
        </pc:spChg>
        <pc:spChg chg="mod">
          <ac:chgData name="Seeley, Matthew" userId="588298e1-a8dc-4940-87a5-50b01a70e7e3" providerId="ADAL" clId="{F0477CE5-C0E2-4051-BD22-08299C4381F2}" dt="2020-06-09T17:34:39.924" v="1910" actId="404"/>
          <ac:spMkLst>
            <pc:docMk/>
            <pc:sldMk cId="1100484572" sldId="486"/>
            <ac:spMk id="6" creationId="{58BE8EA8-46DB-4F59-9366-982B87F4A32D}"/>
          </ac:spMkLst>
        </pc:spChg>
        <pc:graphicFrameChg chg="add mod modGraphic">
          <ac:chgData name="Seeley, Matthew" userId="588298e1-a8dc-4940-87a5-50b01a70e7e3" providerId="ADAL" clId="{F0477CE5-C0E2-4051-BD22-08299C4381F2}" dt="2020-06-09T17:34:57.706" v="1923" actId="404"/>
          <ac:graphicFrameMkLst>
            <pc:docMk/>
            <pc:sldMk cId="1100484572" sldId="486"/>
            <ac:graphicFrameMk id="3" creationId="{A4151929-0E9C-422B-8BA6-689E1D547FC4}"/>
          </ac:graphicFrameMkLst>
        </pc:graphicFrameChg>
        <pc:picChg chg="del">
          <ac:chgData name="Seeley, Matthew" userId="588298e1-a8dc-4940-87a5-50b01a70e7e3" providerId="ADAL" clId="{F0477CE5-C0E2-4051-BD22-08299C4381F2}" dt="2020-06-09T17:25:55.622" v="1832" actId="478"/>
          <ac:picMkLst>
            <pc:docMk/>
            <pc:sldMk cId="1100484572" sldId="486"/>
            <ac:picMk id="7" creationId="{B4919E10-CF7E-4B61-A2D0-CFB1117EFB2D}"/>
          </ac:picMkLst>
        </pc:picChg>
      </pc:sldChg>
      <pc:sldChg chg="add del">
        <pc:chgData name="Seeley, Matthew" userId="588298e1-a8dc-4940-87a5-50b01a70e7e3" providerId="ADAL" clId="{F0477CE5-C0E2-4051-BD22-08299C4381F2}" dt="2020-06-09T17:17:49.741" v="1481"/>
        <pc:sldMkLst>
          <pc:docMk/>
          <pc:sldMk cId="1816014133" sldId="486"/>
        </pc:sldMkLst>
      </pc:sldChg>
      <pc:sldChg chg="addSp delSp modSp add mod modNotesTx">
        <pc:chgData name="Seeley, Matthew" userId="588298e1-a8dc-4940-87a5-50b01a70e7e3" providerId="ADAL" clId="{F0477CE5-C0E2-4051-BD22-08299C4381F2}" dt="2020-06-16T16:02:54.479" v="10536" actId="33524"/>
        <pc:sldMkLst>
          <pc:docMk/>
          <pc:sldMk cId="2744774478" sldId="487"/>
        </pc:sldMkLst>
        <pc:grpChg chg="add del mod">
          <ac:chgData name="Seeley, Matthew" userId="588298e1-a8dc-4940-87a5-50b01a70e7e3" providerId="ADAL" clId="{F0477CE5-C0E2-4051-BD22-08299C4381F2}" dt="2020-06-09T17:37:57.345" v="1949" actId="21"/>
          <ac:grpSpMkLst>
            <pc:docMk/>
            <pc:sldMk cId="2744774478" sldId="487"/>
            <ac:grpSpMk id="6" creationId="{60DAEB09-3A7F-4BE1-B880-16D195621159}"/>
          </ac:grpSpMkLst>
        </pc:grpChg>
        <pc:grpChg chg="add mod">
          <ac:chgData name="Seeley, Matthew" userId="588298e1-a8dc-4940-87a5-50b01a70e7e3" providerId="ADAL" clId="{F0477CE5-C0E2-4051-BD22-08299C4381F2}" dt="2020-06-15T13:04:05.103" v="6383" actId="14100"/>
          <ac:grpSpMkLst>
            <pc:docMk/>
            <pc:sldMk cId="2744774478" sldId="487"/>
            <ac:grpSpMk id="7" creationId="{A42502CE-6BBD-403E-969B-0061FC292E23}"/>
          </ac:grpSpMkLst>
        </pc:grpChg>
        <pc:grpChg chg="add del mod">
          <ac:chgData name="Seeley, Matthew" userId="588298e1-a8dc-4940-87a5-50b01a70e7e3" providerId="ADAL" clId="{F0477CE5-C0E2-4051-BD22-08299C4381F2}" dt="2020-06-15T13:03:48.861" v="6379" actId="478"/>
          <ac:grpSpMkLst>
            <pc:docMk/>
            <pc:sldMk cId="2744774478" sldId="487"/>
            <ac:grpSpMk id="10" creationId="{353FF0CA-2BC9-4E80-918E-137EEE0EC6DB}"/>
          </ac:grpSpMkLst>
        </pc:grpChg>
        <pc:graphicFrameChg chg="del">
          <ac:chgData name="Seeley, Matthew" userId="588298e1-a8dc-4940-87a5-50b01a70e7e3" providerId="ADAL" clId="{F0477CE5-C0E2-4051-BD22-08299C4381F2}" dt="2020-06-09T17:37:18.291" v="1941" actId="478"/>
          <ac:graphicFrameMkLst>
            <pc:docMk/>
            <pc:sldMk cId="2744774478" sldId="487"/>
            <ac:graphicFrameMk id="7" creationId="{A7290BB3-6527-49AD-904D-6291EC5D6D6C}"/>
          </ac:graphicFrameMkLst>
        </pc:graphicFrameChg>
        <pc:picChg chg="mod">
          <ac:chgData name="Seeley, Matthew" userId="588298e1-a8dc-4940-87a5-50b01a70e7e3" providerId="ADAL" clId="{F0477CE5-C0E2-4051-BD22-08299C4381F2}" dt="2020-06-15T13:03:49.534" v="6380"/>
          <ac:picMkLst>
            <pc:docMk/>
            <pc:sldMk cId="2744774478" sldId="487"/>
            <ac:picMk id="8" creationId="{29188C59-3E65-4532-AE17-25EE4A164632}"/>
          </ac:picMkLst>
        </pc:picChg>
        <pc:picChg chg="add mod">
          <ac:chgData name="Seeley, Matthew" userId="588298e1-a8dc-4940-87a5-50b01a70e7e3" providerId="ADAL" clId="{F0477CE5-C0E2-4051-BD22-08299C4381F2}" dt="2020-06-09T17:37:31.712" v="1942"/>
          <ac:picMkLst>
            <pc:docMk/>
            <pc:sldMk cId="2744774478" sldId="487"/>
            <ac:picMk id="8" creationId="{89C9E435-D140-4162-AACF-9414EB4B5FA4}"/>
          </ac:picMkLst>
        </pc:picChg>
        <pc:picChg chg="mod">
          <ac:chgData name="Seeley, Matthew" userId="588298e1-a8dc-4940-87a5-50b01a70e7e3" providerId="ADAL" clId="{F0477CE5-C0E2-4051-BD22-08299C4381F2}" dt="2020-06-15T13:03:49.534" v="6380"/>
          <ac:picMkLst>
            <pc:docMk/>
            <pc:sldMk cId="2744774478" sldId="487"/>
            <ac:picMk id="9" creationId="{06375185-D30B-428E-966B-63924B28EB59}"/>
          </ac:picMkLst>
        </pc:picChg>
        <pc:picChg chg="add mod">
          <ac:chgData name="Seeley, Matthew" userId="588298e1-a8dc-4940-87a5-50b01a70e7e3" providerId="ADAL" clId="{F0477CE5-C0E2-4051-BD22-08299C4381F2}" dt="2020-06-09T17:37:41.617" v="1945" actId="1076"/>
          <ac:picMkLst>
            <pc:docMk/>
            <pc:sldMk cId="2744774478" sldId="487"/>
            <ac:picMk id="9" creationId="{768A778C-C5EC-40BB-9FA6-A08C68347745}"/>
          </ac:picMkLst>
        </pc:picChg>
        <pc:picChg chg="mod">
          <ac:chgData name="Seeley, Matthew" userId="588298e1-a8dc-4940-87a5-50b01a70e7e3" providerId="ADAL" clId="{F0477CE5-C0E2-4051-BD22-08299C4381F2}" dt="2020-06-09T18:44:37.400" v="2733" actId="14100"/>
          <ac:picMkLst>
            <pc:docMk/>
            <pc:sldMk cId="2744774478" sldId="487"/>
            <ac:picMk id="11" creationId="{D186F0DF-43D0-46B2-BCF9-39952B9A87B5}"/>
          </ac:picMkLst>
        </pc:picChg>
        <pc:picChg chg="mod">
          <ac:chgData name="Seeley, Matthew" userId="588298e1-a8dc-4940-87a5-50b01a70e7e3" providerId="ADAL" clId="{F0477CE5-C0E2-4051-BD22-08299C4381F2}" dt="2020-06-09T17:38:55.640" v="1950"/>
          <ac:picMkLst>
            <pc:docMk/>
            <pc:sldMk cId="2744774478" sldId="487"/>
            <ac:picMk id="12" creationId="{CE4ADC28-BA6B-4541-B9E1-8D6ED69B218D}"/>
          </ac:picMkLst>
        </pc:picChg>
      </pc:sldChg>
      <pc:sldChg chg="addSp delSp modSp add mod ord">
        <pc:chgData name="Seeley, Matthew" userId="588298e1-a8dc-4940-87a5-50b01a70e7e3" providerId="ADAL" clId="{F0477CE5-C0E2-4051-BD22-08299C4381F2}" dt="2020-06-09T19:35:20.655" v="2831" actId="1036"/>
        <pc:sldMkLst>
          <pc:docMk/>
          <pc:sldMk cId="1055842132" sldId="488"/>
        </pc:sldMkLst>
        <pc:spChg chg="mod">
          <ac:chgData name="Seeley, Matthew" userId="588298e1-a8dc-4940-87a5-50b01a70e7e3" providerId="ADAL" clId="{F0477CE5-C0E2-4051-BD22-08299C4381F2}" dt="2020-06-09T19:35:18.934" v="2828" actId="403"/>
          <ac:spMkLst>
            <pc:docMk/>
            <pc:sldMk cId="1055842132" sldId="488"/>
            <ac:spMk id="2" creationId="{00000000-0000-0000-0000-000000000000}"/>
          </ac:spMkLst>
        </pc:spChg>
        <pc:spChg chg="del">
          <ac:chgData name="Seeley, Matthew" userId="588298e1-a8dc-4940-87a5-50b01a70e7e3" providerId="ADAL" clId="{F0477CE5-C0E2-4051-BD22-08299C4381F2}" dt="2020-06-09T19:31:03.748" v="2777" actId="478"/>
          <ac:spMkLst>
            <pc:docMk/>
            <pc:sldMk cId="1055842132" sldId="488"/>
            <ac:spMk id="3" creationId="{00000000-0000-0000-0000-000000000000}"/>
          </ac:spMkLst>
        </pc:spChg>
        <pc:spChg chg="add del mod">
          <ac:chgData name="Seeley, Matthew" userId="588298e1-a8dc-4940-87a5-50b01a70e7e3" providerId="ADAL" clId="{F0477CE5-C0E2-4051-BD22-08299C4381F2}" dt="2020-06-09T19:31:07.844" v="2779" actId="478"/>
          <ac:spMkLst>
            <pc:docMk/>
            <pc:sldMk cId="1055842132" sldId="488"/>
            <ac:spMk id="6" creationId="{6C822106-735E-454E-B9D3-79C27C33F601}"/>
          </ac:spMkLst>
        </pc:spChg>
        <pc:picChg chg="add mod">
          <ac:chgData name="Seeley, Matthew" userId="588298e1-a8dc-4940-87a5-50b01a70e7e3" providerId="ADAL" clId="{F0477CE5-C0E2-4051-BD22-08299C4381F2}" dt="2020-06-09T19:35:20.655" v="2831" actId="1036"/>
          <ac:picMkLst>
            <pc:docMk/>
            <pc:sldMk cId="1055842132" sldId="488"/>
            <ac:picMk id="7" creationId="{69F090EA-FF20-461D-BFE6-6E02585CFF5A}"/>
          </ac:picMkLst>
        </pc:picChg>
      </pc:sldChg>
      <pc:sldChg chg="add del">
        <pc:chgData name="Seeley, Matthew" userId="588298e1-a8dc-4940-87a5-50b01a70e7e3" providerId="ADAL" clId="{F0477CE5-C0E2-4051-BD22-08299C4381F2}" dt="2020-06-09T17:53:41.568" v="2175"/>
        <pc:sldMkLst>
          <pc:docMk/>
          <pc:sldMk cId="158021884" sldId="489"/>
        </pc:sldMkLst>
      </pc:sldChg>
      <pc:sldChg chg="delSp modSp add mod">
        <pc:chgData name="Seeley, Matthew" userId="588298e1-a8dc-4940-87a5-50b01a70e7e3" providerId="ADAL" clId="{F0477CE5-C0E2-4051-BD22-08299C4381F2}" dt="2020-06-10T17:01:33.378" v="3632" actId="1076"/>
        <pc:sldMkLst>
          <pc:docMk/>
          <pc:sldMk cId="1309839502" sldId="489"/>
        </pc:sldMkLst>
        <pc:spChg chg="mod">
          <ac:chgData name="Seeley, Matthew" userId="588298e1-a8dc-4940-87a5-50b01a70e7e3" providerId="ADAL" clId="{F0477CE5-C0E2-4051-BD22-08299C4381F2}" dt="2020-06-09T18:41:09.444" v="2690" actId="404"/>
          <ac:spMkLst>
            <pc:docMk/>
            <pc:sldMk cId="1309839502" sldId="489"/>
            <ac:spMk id="2" creationId="{A1C6AD43-5E89-40FA-BB83-EE2AC645202D}"/>
          </ac:spMkLst>
        </pc:spChg>
        <pc:spChg chg="del">
          <ac:chgData name="Seeley, Matthew" userId="588298e1-a8dc-4940-87a5-50b01a70e7e3" providerId="ADAL" clId="{F0477CE5-C0E2-4051-BD22-08299C4381F2}" dt="2020-06-09T18:41:17.492" v="2692" actId="478"/>
          <ac:spMkLst>
            <pc:docMk/>
            <pc:sldMk cId="1309839502" sldId="489"/>
            <ac:spMk id="10" creationId="{82732FEE-AB3F-43FC-88EB-B9B054733112}"/>
          </ac:spMkLst>
        </pc:spChg>
        <pc:graphicFrameChg chg="del">
          <ac:chgData name="Seeley, Matthew" userId="588298e1-a8dc-4940-87a5-50b01a70e7e3" providerId="ADAL" clId="{F0477CE5-C0E2-4051-BD22-08299C4381F2}" dt="2020-06-09T18:41:14.910" v="2691" actId="478"/>
          <ac:graphicFrameMkLst>
            <pc:docMk/>
            <pc:sldMk cId="1309839502" sldId="489"/>
            <ac:graphicFrameMk id="9" creationId="{F1AD1DC4-D5D4-4246-83DF-5695D0302C14}"/>
          </ac:graphicFrameMkLst>
        </pc:graphicFrameChg>
        <pc:graphicFrameChg chg="mod modGraphic">
          <ac:chgData name="Seeley, Matthew" userId="588298e1-a8dc-4940-87a5-50b01a70e7e3" providerId="ADAL" clId="{F0477CE5-C0E2-4051-BD22-08299C4381F2}" dt="2020-06-10T17:01:33.378" v="3632" actId="1076"/>
          <ac:graphicFrameMkLst>
            <pc:docMk/>
            <pc:sldMk cId="1309839502" sldId="489"/>
            <ac:graphicFrameMk id="11" creationId="{AA6618D1-1DF5-48DF-9F9A-A5EF6927191D}"/>
          </ac:graphicFrameMkLst>
        </pc:graphicFrameChg>
      </pc:sldChg>
      <pc:sldChg chg="addSp delSp modSp add mod modNotesTx">
        <pc:chgData name="Seeley, Matthew" userId="588298e1-a8dc-4940-87a5-50b01a70e7e3" providerId="ADAL" clId="{F0477CE5-C0E2-4051-BD22-08299C4381F2}" dt="2020-06-16T18:27:04.207" v="11299" actId="20577"/>
        <pc:sldMkLst>
          <pc:docMk/>
          <pc:sldMk cId="3896164643" sldId="490"/>
        </pc:sldMkLst>
        <pc:spChg chg="mod">
          <ac:chgData name="Seeley, Matthew" userId="588298e1-a8dc-4940-87a5-50b01a70e7e3" providerId="ADAL" clId="{F0477CE5-C0E2-4051-BD22-08299C4381F2}" dt="2020-06-09T19:35:05.681" v="2821" actId="404"/>
          <ac:spMkLst>
            <pc:docMk/>
            <pc:sldMk cId="3896164643" sldId="490"/>
            <ac:spMk id="2" creationId="{00000000-0000-0000-0000-000000000000}"/>
          </ac:spMkLst>
        </pc:spChg>
        <pc:spChg chg="add del mod">
          <ac:chgData name="Seeley, Matthew" userId="588298e1-a8dc-4940-87a5-50b01a70e7e3" providerId="ADAL" clId="{F0477CE5-C0E2-4051-BD22-08299C4381F2}" dt="2020-06-10T19:34:35.974" v="4527"/>
          <ac:spMkLst>
            <pc:docMk/>
            <pc:sldMk cId="3896164643" sldId="490"/>
            <ac:spMk id="3" creationId="{28B9C5BE-597F-48F0-8FF1-F369DC96CAD6}"/>
          </ac:spMkLst>
        </pc:spChg>
        <pc:spChg chg="add mod">
          <ac:chgData name="Seeley, Matthew" userId="588298e1-a8dc-4940-87a5-50b01a70e7e3" providerId="ADAL" clId="{F0477CE5-C0E2-4051-BD22-08299C4381F2}" dt="2020-06-15T17:31:05.750" v="7464" actId="20577"/>
          <ac:spMkLst>
            <pc:docMk/>
            <pc:sldMk cId="3896164643" sldId="490"/>
            <ac:spMk id="6" creationId="{EA8BB8EA-4EE6-4660-8B94-25D3660BF5ED}"/>
          </ac:spMkLst>
        </pc:spChg>
        <pc:picChg chg="add del mod">
          <ac:chgData name="Seeley, Matthew" userId="588298e1-a8dc-4940-87a5-50b01a70e7e3" providerId="ADAL" clId="{F0477CE5-C0E2-4051-BD22-08299C4381F2}" dt="2020-06-10T19:34:30.677" v="4525" actId="478"/>
          <ac:picMkLst>
            <pc:docMk/>
            <pc:sldMk cId="3896164643" sldId="490"/>
            <ac:picMk id="5" creationId="{17633D21-6D7A-4227-B709-38733041BFE5}"/>
          </ac:picMkLst>
        </pc:picChg>
      </pc:sldChg>
      <pc:sldChg chg="add del">
        <pc:chgData name="Seeley, Matthew" userId="588298e1-a8dc-4940-87a5-50b01a70e7e3" providerId="ADAL" clId="{F0477CE5-C0E2-4051-BD22-08299C4381F2}" dt="2020-06-09T19:33:04.165" v="2791" actId="47"/>
        <pc:sldMkLst>
          <pc:docMk/>
          <pc:sldMk cId="746556218" sldId="491"/>
        </pc:sldMkLst>
      </pc:sldChg>
      <pc:sldChg chg="addSp delSp modSp add mod modNotesTx">
        <pc:chgData name="Seeley, Matthew" userId="588298e1-a8dc-4940-87a5-50b01a70e7e3" providerId="ADAL" clId="{F0477CE5-C0E2-4051-BD22-08299C4381F2}" dt="2020-06-16T18:29:28.233" v="11419" actId="20577"/>
        <pc:sldMkLst>
          <pc:docMk/>
          <pc:sldMk cId="1232087678" sldId="491"/>
        </pc:sldMkLst>
        <pc:spChg chg="mod">
          <ac:chgData name="Seeley, Matthew" userId="588298e1-a8dc-4940-87a5-50b01a70e7e3" providerId="ADAL" clId="{F0477CE5-C0E2-4051-BD22-08299C4381F2}" dt="2020-06-10T19:29:50.031" v="4451" actId="20577"/>
          <ac:spMkLst>
            <pc:docMk/>
            <pc:sldMk cId="1232087678" sldId="491"/>
            <ac:spMk id="2" creationId="{97D999F6-AAC6-4F39-9381-7A9318432E15}"/>
          </ac:spMkLst>
        </pc:spChg>
        <pc:spChg chg="add mod">
          <ac:chgData name="Seeley, Matthew" userId="588298e1-a8dc-4940-87a5-50b01a70e7e3" providerId="ADAL" clId="{F0477CE5-C0E2-4051-BD22-08299C4381F2}" dt="2020-06-12T13:17:35.369" v="5842" actId="207"/>
          <ac:spMkLst>
            <pc:docMk/>
            <pc:sldMk cId="1232087678" sldId="491"/>
            <ac:spMk id="6" creationId="{B203AB15-C2B4-4619-A647-A1850D67869B}"/>
          </ac:spMkLst>
        </pc:spChg>
        <pc:graphicFrameChg chg="mod">
          <ac:chgData name="Seeley, Matthew" userId="588298e1-a8dc-4940-87a5-50b01a70e7e3" providerId="ADAL" clId="{F0477CE5-C0E2-4051-BD22-08299C4381F2}" dt="2020-06-15T20:04:38.785" v="8584" actId="403"/>
          <ac:graphicFrameMkLst>
            <pc:docMk/>
            <pc:sldMk cId="1232087678" sldId="491"/>
            <ac:graphicFrameMk id="4" creationId="{00000000-0008-0000-0A00-000002000000}"/>
          </ac:graphicFrameMkLst>
        </pc:graphicFrameChg>
        <pc:graphicFrameChg chg="del mod modGraphic">
          <ac:chgData name="Seeley, Matthew" userId="588298e1-a8dc-4940-87a5-50b01a70e7e3" providerId="ADAL" clId="{F0477CE5-C0E2-4051-BD22-08299C4381F2}" dt="2020-06-10T19:16:38.978" v="4327" actId="478"/>
          <ac:graphicFrameMkLst>
            <pc:docMk/>
            <pc:sldMk cId="1232087678" sldId="491"/>
            <ac:graphicFrameMk id="4" creationId="{2B4AF814-EBEF-48C0-95A6-CD1B111AA731}"/>
          </ac:graphicFrameMkLst>
        </pc:graphicFrameChg>
        <pc:graphicFrameChg chg="del mod modGraphic">
          <ac:chgData name="Seeley, Matthew" userId="588298e1-a8dc-4940-87a5-50b01a70e7e3" providerId="ADAL" clId="{F0477CE5-C0E2-4051-BD22-08299C4381F2}" dt="2020-06-10T19:16:40.204" v="4328" actId="478"/>
          <ac:graphicFrameMkLst>
            <pc:docMk/>
            <pc:sldMk cId="1232087678" sldId="491"/>
            <ac:graphicFrameMk id="5" creationId="{181750F3-0423-4EA3-88A7-266E3D17252B}"/>
          </ac:graphicFrameMkLst>
        </pc:graphicFrameChg>
        <pc:graphicFrameChg chg="del">
          <ac:chgData name="Seeley, Matthew" userId="588298e1-a8dc-4940-87a5-50b01a70e7e3" providerId="ADAL" clId="{F0477CE5-C0E2-4051-BD22-08299C4381F2}" dt="2020-06-09T19:37:07.629" v="2863" actId="21"/>
          <ac:graphicFrameMkLst>
            <pc:docMk/>
            <pc:sldMk cId="1232087678" sldId="491"/>
            <ac:graphicFrameMk id="6" creationId="{DDF38E98-0779-4434-8D5C-784C2170391E}"/>
          </ac:graphicFrameMkLst>
        </pc:graphicFrameChg>
        <pc:graphicFrameChg chg="add del mod modGraphic">
          <ac:chgData name="Seeley, Matthew" userId="588298e1-a8dc-4940-87a5-50b01a70e7e3" providerId="ADAL" clId="{F0477CE5-C0E2-4051-BD22-08299C4381F2}" dt="2020-06-10T19:16:37.083" v="4326" actId="478"/>
          <ac:graphicFrameMkLst>
            <pc:docMk/>
            <pc:sldMk cId="1232087678" sldId="491"/>
            <ac:graphicFrameMk id="7" creationId="{308631C2-5585-4591-826C-71071C5FA0FC}"/>
          </ac:graphicFrameMkLst>
        </pc:graphicFrameChg>
      </pc:sldChg>
      <pc:sldChg chg="addSp delSp modSp add mod ord">
        <pc:chgData name="Seeley, Matthew" userId="588298e1-a8dc-4940-87a5-50b01a70e7e3" providerId="ADAL" clId="{F0477CE5-C0E2-4051-BD22-08299C4381F2}" dt="2020-06-10T19:30:18.012" v="4456"/>
        <pc:sldMkLst>
          <pc:docMk/>
          <pc:sldMk cId="91054448" sldId="492"/>
        </pc:sldMkLst>
        <pc:spChg chg="mod">
          <ac:chgData name="Seeley, Matthew" userId="588298e1-a8dc-4940-87a5-50b01a70e7e3" providerId="ADAL" clId="{F0477CE5-C0E2-4051-BD22-08299C4381F2}" dt="2020-06-10T19:30:09.224" v="4454"/>
          <ac:spMkLst>
            <pc:docMk/>
            <pc:sldMk cId="91054448" sldId="492"/>
            <ac:spMk id="2" creationId="{97D999F6-AAC6-4F39-9381-7A9318432E15}"/>
          </ac:spMkLst>
        </pc:spChg>
        <pc:graphicFrameChg chg="add mod">
          <ac:chgData name="Seeley, Matthew" userId="588298e1-a8dc-4940-87a5-50b01a70e7e3" providerId="ADAL" clId="{F0477CE5-C0E2-4051-BD22-08299C4381F2}" dt="2020-06-10T19:13:42.869" v="4324"/>
          <ac:graphicFrameMkLst>
            <pc:docMk/>
            <pc:sldMk cId="91054448" sldId="492"/>
            <ac:graphicFrameMk id="4" creationId="{00000000-0008-0000-0A00-000002000000}"/>
          </ac:graphicFrameMkLst>
        </pc:graphicFrameChg>
        <pc:graphicFrameChg chg="del">
          <ac:chgData name="Seeley, Matthew" userId="588298e1-a8dc-4940-87a5-50b01a70e7e3" providerId="ADAL" clId="{F0477CE5-C0E2-4051-BD22-08299C4381F2}" dt="2020-06-09T19:47:12.462" v="3009" actId="478"/>
          <ac:graphicFrameMkLst>
            <pc:docMk/>
            <pc:sldMk cId="91054448" sldId="492"/>
            <ac:graphicFrameMk id="4" creationId="{2B4AF814-EBEF-48C0-95A6-CD1B111AA731}"/>
          </ac:graphicFrameMkLst>
        </pc:graphicFrameChg>
        <pc:graphicFrameChg chg="del">
          <ac:chgData name="Seeley, Matthew" userId="588298e1-a8dc-4940-87a5-50b01a70e7e3" providerId="ADAL" clId="{F0477CE5-C0E2-4051-BD22-08299C4381F2}" dt="2020-06-09T19:47:13.891" v="3010" actId="478"/>
          <ac:graphicFrameMkLst>
            <pc:docMk/>
            <pc:sldMk cId="91054448" sldId="492"/>
            <ac:graphicFrameMk id="5" creationId="{181750F3-0423-4EA3-88A7-266E3D17252B}"/>
          </ac:graphicFrameMkLst>
        </pc:graphicFrameChg>
        <pc:graphicFrameChg chg="add mod">
          <ac:chgData name="Seeley, Matthew" userId="588298e1-a8dc-4940-87a5-50b01a70e7e3" providerId="ADAL" clId="{F0477CE5-C0E2-4051-BD22-08299C4381F2}" dt="2020-06-09T19:47:17.492" v="3012"/>
          <ac:graphicFrameMkLst>
            <pc:docMk/>
            <pc:sldMk cId="91054448" sldId="492"/>
            <ac:graphicFrameMk id="6" creationId="{00000000-0008-0000-0A00-000002000000}"/>
          </ac:graphicFrameMkLst>
        </pc:graphicFrameChg>
        <pc:graphicFrameChg chg="del modGraphic">
          <ac:chgData name="Seeley, Matthew" userId="588298e1-a8dc-4940-87a5-50b01a70e7e3" providerId="ADAL" clId="{F0477CE5-C0E2-4051-BD22-08299C4381F2}" dt="2020-06-09T19:47:11.019" v="3008" actId="478"/>
          <ac:graphicFrameMkLst>
            <pc:docMk/>
            <pc:sldMk cId="91054448" sldId="492"/>
            <ac:graphicFrameMk id="7" creationId="{308631C2-5585-4591-826C-71071C5FA0FC}"/>
          </ac:graphicFrameMkLst>
        </pc:graphicFrameChg>
        <pc:graphicFrameChg chg="add del mod">
          <ac:chgData name="Seeley, Matthew" userId="588298e1-a8dc-4940-87a5-50b01a70e7e3" providerId="ADAL" clId="{F0477CE5-C0E2-4051-BD22-08299C4381F2}" dt="2020-06-10T19:12:46.827" v="4319" actId="478"/>
          <ac:graphicFrameMkLst>
            <pc:docMk/>
            <pc:sldMk cId="91054448" sldId="492"/>
            <ac:graphicFrameMk id="8" creationId="{00000000-0008-0000-0A00-000002000000}"/>
          </ac:graphicFrameMkLst>
        </pc:graphicFrameChg>
      </pc:sldChg>
      <pc:sldChg chg="addSp delSp modSp add del mod">
        <pc:chgData name="Seeley, Matthew" userId="588298e1-a8dc-4940-87a5-50b01a70e7e3" providerId="ADAL" clId="{F0477CE5-C0E2-4051-BD22-08299C4381F2}" dt="2020-06-10T19:04:51.829" v="4283" actId="478"/>
        <pc:sldMkLst>
          <pc:docMk/>
          <pc:sldMk cId="2763266576" sldId="493"/>
        </pc:sldMkLst>
        <pc:spChg chg="add del mod">
          <ac:chgData name="Seeley, Matthew" userId="588298e1-a8dc-4940-87a5-50b01a70e7e3" providerId="ADAL" clId="{F0477CE5-C0E2-4051-BD22-08299C4381F2}" dt="2020-06-10T19:04:51.829" v="4283" actId="478"/>
          <ac:spMkLst>
            <pc:docMk/>
            <pc:sldMk cId="2763266576" sldId="493"/>
            <ac:spMk id="3" creationId="{034FE85E-C7DF-45C2-84FA-D4DF3350D3E2}"/>
          </ac:spMkLst>
        </pc:spChg>
        <pc:spChg chg="del">
          <ac:chgData name="Seeley, Matthew" userId="588298e1-a8dc-4940-87a5-50b01a70e7e3" providerId="ADAL" clId="{F0477CE5-C0E2-4051-BD22-08299C4381F2}" dt="2020-06-10T13:22:52.841" v="3423" actId="478"/>
          <ac:spMkLst>
            <pc:docMk/>
            <pc:sldMk cId="2763266576" sldId="493"/>
            <ac:spMk id="6" creationId="{393F3BBC-7E12-4A9F-BA24-262C0B4BB769}"/>
          </ac:spMkLst>
        </pc:spChg>
        <pc:graphicFrameChg chg="del">
          <ac:chgData name="Seeley, Matthew" userId="588298e1-a8dc-4940-87a5-50b01a70e7e3" providerId="ADAL" clId="{F0477CE5-C0E2-4051-BD22-08299C4381F2}" dt="2020-06-10T13:22:49.954" v="3422" actId="478"/>
          <ac:graphicFrameMkLst>
            <pc:docMk/>
            <pc:sldMk cId="2763266576" sldId="493"/>
            <ac:graphicFrameMk id="4" creationId="{F5408492-5CEF-4910-8EC4-4ADCB4FEB82B}"/>
          </ac:graphicFrameMkLst>
        </pc:graphicFrameChg>
      </pc:sldChg>
      <pc:sldChg chg="delSp modSp add del mod">
        <pc:chgData name="Seeley, Matthew" userId="588298e1-a8dc-4940-87a5-50b01a70e7e3" providerId="ADAL" clId="{F0477CE5-C0E2-4051-BD22-08299C4381F2}" dt="2020-06-10T17:44:06.479" v="3741" actId="2696"/>
        <pc:sldMkLst>
          <pc:docMk/>
          <pc:sldMk cId="186289093" sldId="494"/>
        </pc:sldMkLst>
        <pc:spChg chg="mod">
          <ac:chgData name="Seeley, Matthew" userId="588298e1-a8dc-4940-87a5-50b01a70e7e3" providerId="ADAL" clId="{F0477CE5-C0E2-4051-BD22-08299C4381F2}" dt="2020-06-10T17:43:51.718" v="3734" actId="21"/>
          <ac:spMkLst>
            <pc:docMk/>
            <pc:sldMk cId="186289093" sldId="494"/>
            <ac:spMk id="2" creationId="{B3A79783-DDA7-4B80-B186-BBF42A479466}"/>
          </ac:spMkLst>
        </pc:spChg>
        <pc:graphicFrameChg chg="del modGraphic">
          <ac:chgData name="Seeley, Matthew" userId="588298e1-a8dc-4940-87a5-50b01a70e7e3" providerId="ADAL" clId="{F0477CE5-C0E2-4051-BD22-08299C4381F2}" dt="2020-06-10T13:23:08.199" v="3427" actId="478"/>
          <ac:graphicFrameMkLst>
            <pc:docMk/>
            <pc:sldMk cId="186289093" sldId="494"/>
            <ac:graphicFrameMk id="4" creationId="{F5408492-5CEF-4910-8EC4-4ADCB4FEB82B}"/>
          </ac:graphicFrameMkLst>
        </pc:graphicFrameChg>
      </pc:sldChg>
      <pc:sldChg chg="delSp modSp add mod">
        <pc:chgData name="Seeley, Matthew" userId="588298e1-a8dc-4940-87a5-50b01a70e7e3" providerId="ADAL" clId="{F0477CE5-C0E2-4051-BD22-08299C4381F2}" dt="2020-06-10T19:50:36.075" v="4868" actId="21"/>
        <pc:sldMkLst>
          <pc:docMk/>
          <pc:sldMk cId="19470892" sldId="495"/>
        </pc:sldMkLst>
        <pc:spChg chg="mod">
          <ac:chgData name="Seeley, Matthew" userId="588298e1-a8dc-4940-87a5-50b01a70e7e3" providerId="ADAL" clId="{F0477CE5-C0E2-4051-BD22-08299C4381F2}" dt="2020-06-10T19:50:36.075" v="4868" actId="21"/>
          <ac:spMkLst>
            <pc:docMk/>
            <pc:sldMk cId="19470892" sldId="495"/>
            <ac:spMk id="2" creationId="{A1C6AD43-5E89-40FA-BB83-EE2AC645202D}"/>
          </ac:spMkLst>
        </pc:spChg>
        <pc:graphicFrameChg chg="del">
          <ac:chgData name="Seeley, Matthew" userId="588298e1-a8dc-4940-87a5-50b01a70e7e3" providerId="ADAL" clId="{F0477CE5-C0E2-4051-BD22-08299C4381F2}" dt="2020-06-10T13:23:19.783" v="3429" actId="478"/>
          <ac:graphicFrameMkLst>
            <pc:docMk/>
            <pc:sldMk cId="19470892" sldId="495"/>
            <ac:graphicFrameMk id="9" creationId="{88E4C51E-3480-4D1C-B940-4AC5CE3487B7}"/>
          </ac:graphicFrameMkLst>
        </pc:graphicFrameChg>
      </pc:sldChg>
      <pc:sldChg chg="addSp delSp modSp add mod modNotesTx">
        <pc:chgData name="Seeley, Matthew" userId="588298e1-a8dc-4940-87a5-50b01a70e7e3" providerId="ADAL" clId="{F0477CE5-C0E2-4051-BD22-08299C4381F2}" dt="2020-06-16T15:21:50.532" v="9477" actId="20577"/>
        <pc:sldMkLst>
          <pc:docMk/>
          <pc:sldMk cId="2663176901" sldId="496"/>
        </pc:sldMkLst>
        <pc:spChg chg="mod">
          <ac:chgData name="Seeley, Matthew" userId="588298e1-a8dc-4940-87a5-50b01a70e7e3" providerId="ADAL" clId="{F0477CE5-C0E2-4051-BD22-08299C4381F2}" dt="2020-06-11T18:23:52.421" v="5783" actId="20577"/>
          <ac:spMkLst>
            <pc:docMk/>
            <pc:sldMk cId="2663176901" sldId="496"/>
            <ac:spMk id="3" creationId="{00000000-0000-0000-0000-000000000000}"/>
          </ac:spMkLst>
        </pc:spChg>
        <pc:spChg chg="del mod">
          <ac:chgData name="Seeley, Matthew" userId="588298e1-a8dc-4940-87a5-50b01a70e7e3" providerId="ADAL" clId="{F0477CE5-C0E2-4051-BD22-08299C4381F2}" dt="2020-06-10T13:24:24.872" v="3435" actId="478"/>
          <ac:spMkLst>
            <pc:docMk/>
            <pc:sldMk cId="2663176901" sldId="496"/>
            <ac:spMk id="10" creationId="{82732FEE-AB3F-43FC-88EB-B9B054733112}"/>
          </ac:spMkLst>
        </pc:spChg>
        <pc:graphicFrameChg chg="add del mod modGraphic">
          <ac:chgData name="Seeley, Matthew" userId="588298e1-a8dc-4940-87a5-50b01a70e7e3" providerId="ADAL" clId="{F0477CE5-C0E2-4051-BD22-08299C4381F2}" dt="2020-06-10T16:03:15.555" v="3534" actId="478"/>
          <ac:graphicFrameMkLst>
            <pc:docMk/>
            <pc:sldMk cId="2663176901" sldId="496"/>
            <ac:graphicFrameMk id="5" creationId="{FDC1FA43-157C-497C-B2DC-0FD39E620F16}"/>
          </ac:graphicFrameMkLst>
        </pc:graphicFrameChg>
        <pc:graphicFrameChg chg="del">
          <ac:chgData name="Seeley, Matthew" userId="588298e1-a8dc-4940-87a5-50b01a70e7e3" providerId="ADAL" clId="{F0477CE5-C0E2-4051-BD22-08299C4381F2}" dt="2020-06-10T13:24:22.866" v="3433" actId="478"/>
          <ac:graphicFrameMkLst>
            <pc:docMk/>
            <pc:sldMk cId="2663176901" sldId="496"/>
            <ac:graphicFrameMk id="9" creationId="{F1AD1DC4-D5D4-4246-83DF-5695D0302C14}"/>
          </ac:graphicFrameMkLst>
        </pc:graphicFrameChg>
      </pc:sldChg>
      <pc:sldChg chg="delSp add del mod">
        <pc:chgData name="Seeley, Matthew" userId="588298e1-a8dc-4940-87a5-50b01a70e7e3" providerId="ADAL" clId="{F0477CE5-C0E2-4051-BD22-08299C4381F2}" dt="2020-06-10T17:49:30.782" v="3747" actId="2696"/>
        <pc:sldMkLst>
          <pc:docMk/>
          <pc:sldMk cId="1426822062" sldId="497"/>
        </pc:sldMkLst>
        <pc:spChg chg="del">
          <ac:chgData name="Seeley, Matthew" userId="588298e1-a8dc-4940-87a5-50b01a70e7e3" providerId="ADAL" clId="{F0477CE5-C0E2-4051-BD22-08299C4381F2}" dt="2020-06-10T13:24:38.046" v="3438" actId="478"/>
          <ac:spMkLst>
            <pc:docMk/>
            <pc:sldMk cId="1426822062" sldId="497"/>
            <ac:spMk id="8" creationId="{F0F21C8D-2833-47E3-B4CC-F46A03A97167}"/>
          </ac:spMkLst>
        </pc:spChg>
        <pc:graphicFrameChg chg="del">
          <ac:chgData name="Seeley, Matthew" userId="588298e1-a8dc-4940-87a5-50b01a70e7e3" providerId="ADAL" clId="{F0477CE5-C0E2-4051-BD22-08299C4381F2}" dt="2020-06-10T13:24:36.007" v="3437" actId="478"/>
          <ac:graphicFrameMkLst>
            <pc:docMk/>
            <pc:sldMk cId="1426822062" sldId="497"/>
            <ac:graphicFrameMk id="7" creationId="{A7290BB3-6527-49AD-904D-6291EC5D6D6C}"/>
          </ac:graphicFrameMkLst>
        </pc:graphicFrameChg>
      </pc:sldChg>
      <pc:sldChg chg="delSp add del mod">
        <pc:chgData name="Seeley, Matthew" userId="588298e1-a8dc-4940-87a5-50b01a70e7e3" providerId="ADAL" clId="{F0477CE5-C0E2-4051-BD22-08299C4381F2}" dt="2020-06-10T19:34:02.828" v="4522" actId="47"/>
        <pc:sldMkLst>
          <pc:docMk/>
          <pc:sldMk cId="2709510245" sldId="498"/>
        </pc:sldMkLst>
        <pc:graphicFrameChg chg="del">
          <ac:chgData name="Seeley, Matthew" userId="588298e1-a8dc-4940-87a5-50b01a70e7e3" providerId="ADAL" clId="{F0477CE5-C0E2-4051-BD22-08299C4381F2}" dt="2020-06-10T13:24:53.403" v="3440" actId="478"/>
          <ac:graphicFrameMkLst>
            <pc:docMk/>
            <pc:sldMk cId="2709510245" sldId="498"/>
            <ac:graphicFrameMk id="7" creationId="{AD78291A-131C-4597-9340-D660C5CB6E00}"/>
          </ac:graphicFrameMkLst>
        </pc:graphicFrameChg>
      </pc:sldChg>
      <pc:sldChg chg="modSp add mod ord">
        <pc:chgData name="Seeley, Matthew" userId="588298e1-a8dc-4940-87a5-50b01a70e7e3" providerId="ADAL" clId="{F0477CE5-C0E2-4051-BD22-08299C4381F2}" dt="2020-06-16T19:35:25.810" v="11461" actId="207"/>
        <pc:sldMkLst>
          <pc:docMk/>
          <pc:sldMk cId="28792815" sldId="499"/>
        </pc:sldMkLst>
        <pc:graphicFrameChg chg="mod modGraphic">
          <ac:chgData name="Seeley, Matthew" userId="588298e1-a8dc-4940-87a5-50b01a70e7e3" providerId="ADAL" clId="{F0477CE5-C0E2-4051-BD22-08299C4381F2}" dt="2020-06-16T19:35:25.810" v="11461" actId="207"/>
          <ac:graphicFrameMkLst>
            <pc:docMk/>
            <pc:sldMk cId="28792815" sldId="499"/>
            <ac:graphicFrameMk id="5" creationId="{FDC1FA43-157C-497C-B2DC-0FD39E620F16}"/>
          </ac:graphicFrameMkLst>
        </pc:graphicFrameChg>
      </pc:sldChg>
      <pc:sldChg chg="addSp delSp modSp new del mod">
        <pc:chgData name="Seeley, Matthew" userId="588298e1-a8dc-4940-87a5-50b01a70e7e3" providerId="ADAL" clId="{F0477CE5-C0E2-4051-BD22-08299C4381F2}" dt="2020-06-10T15:48:16.878" v="3456" actId="47"/>
        <pc:sldMkLst>
          <pc:docMk/>
          <pc:sldMk cId="1276039595" sldId="499"/>
        </pc:sldMkLst>
        <pc:spChg chg="add del">
          <ac:chgData name="Seeley, Matthew" userId="588298e1-a8dc-4940-87a5-50b01a70e7e3" providerId="ADAL" clId="{F0477CE5-C0E2-4051-BD22-08299C4381F2}" dt="2020-06-10T15:47:30.820" v="3450" actId="26606"/>
          <ac:spMkLst>
            <pc:docMk/>
            <pc:sldMk cId="1276039595" sldId="499"/>
            <ac:spMk id="2" creationId="{265030B9-0704-499F-BCD7-39CAA53F2060}"/>
          </ac:spMkLst>
        </pc:spChg>
        <pc:spChg chg="del">
          <ac:chgData name="Seeley, Matthew" userId="588298e1-a8dc-4940-87a5-50b01a70e7e3" providerId="ADAL" clId="{F0477CE5-C0E2-4051-BD22-08299C4381F2}" dt="2020-06-10T15:45:32.317" v="3444" actId="478"/>
          <ac:spMkLst>
            <pc:docMk/>
            <pc:sldMk cId="1276039595" sldId="499"/>
            <ac:spMk id="3" creationId="{FF9972AF-6E6B-4CE7-BEAB-79C2129D85FD}"/>
          </ac:spMkLst>
        </pc:spChg>
        <pc:spChg chg="add del">
          <ac:chgData name="Seeley, Matthew" userId="588298e1-a8dc-4940-87a5-50b01a70e7e3" providerId="ADAL" clId="{F0477CE5-C0E2-4051-BD22-08299C4381F2}" dt="2020-06-10T15:46:20.638" v="3447" actId="26606"/>
          <ac:spMkLst>
            <pc:docMk/>
            <pc:sldMk cId="1276039595" sldId="499"/>
            <ac:spMk id="9" creationId="{A29C794D-4E0C-437B-91CF-9E0318D766A2}"/>
          </ac:spMkLst>
        </pc:spChg>
        <pc:spChg chg="add">
          <ac:chgData name="Seeley, Matthew" userId="588298e1-a8dc-4940-87a5-50b01a70e7e3" providerId="ADAL" clId="{F0477CE5-C0E2-4051-BD22-08299C4381F2}" dt="2020-06-10T15:47:30.820" v="3450" actId="26606"/>
          <ac:spMkLst>
            <pc:docMk/>
            <pc:sldMk cId="1276039595" sldId="499"/>
            <ac:spMk id="10" creationId="{3F66FEE0-8E81-48B2-B1A1-5FFB394E5636}"/>
          </ac:spMkLst>
        </pc:spChg>
        <pc:graphicFrameChg chg="add del mod">
          <ac:chgData name="Seeley, Matthew" userId="588298e1-a8dc-4940-87a5-50b01a70e7e3" providerId="ADAL" clId="{F0477CE5-C0E2-4051-BD22-08299C4381F2}" dt="2020-06-10T15:46:27.142" v="3448" actId="478"/>
          <ac:graphicFrameMkLst>
            <pc:docMk/>
            <pc:sldMk cId="1276039595" sldId="499"/>
            <ac:graphicFrameMk id="4" creationId="{238013BB-B07A-4B45-A8B8-E549B9FCE558}"/>
          </ac:graphicFrameMkLst>
        </pc:graphicFrameChg>
        <pc:graphicFrameChg chg="add del mod modGraphic">
          <ac:chgData name="Seeley, Matthew" userId="588298e1-a8dc-4940-87a5-50b01a70e7e3" providerId="ADAL" clId="{F0477CE5-C0E2-4051-BD22-08299C4381F2}" dt="2020-06-10T15:48:07.877" v="3453" actId="21"/>
          <ac:graphicFrameMkLst>
            <pc:docMk/>
            <pc:sldMk cId="1276039595" sldId="499"/>
            <ac:graphicFrameMk id="5" creationId="{858D9FEA-510D-4277-9D08-8EEC92B8CA1C}"/>
          </ac:graphicFrameMkLst>
        </pc:graphicFrameChg>
      </pc:sldChg>
      <pc:sldChg chg="modSp new mod ord">
        <pc:chgData name="Seeley, Matthew" userId="588298e1-a8dc-4940-87a5-50b01a70e7e3" providerId="ADAL" clId="{F0477CE5-C0E2-4051-BD22-08299C4381F2}" dt="2020-06-11T18:19:30.804" v="5713" actId="403"/>
        <pc:sldMkLst>
          <pc:docMk/>
          <pc:sldMk cId="27859841" sldId="500"/>
        </pc:sldMkLst>
        <pc:spChg chg="mod">
          <ac:chgData name="Seeley, Matthew" userId="588298e1-a8dc-4940-87a5-50b01a70e7e3" providerId="ADAL" clId="{F0477CE5-C0E2-4051-BD22-08299C4381F2}" dt="2020-06-10T17:44:02.908" v="3740" actId="404"/>
          <ac:spMkLst>
            <pc:docMk/>
            <pc:sldMk cId="27859841" sldId="500"/>
            <ac:spMk id="2" creationId="{CC393326-B219-4309-95B5-ADBB2B995F7D}"/>
          </ac:spMkLst>
        </pc:spChg>
        <pc:spChg chg="mod">
          <ac:chgData name="Seeley, Matthew" userId="588298e1-a8dc-4940-87a5-50b01a70e7e3" providerId="ADAL" clId="{F0477CE5-C0E2-4051-BD22-08299C4381F2}" dt="2020-06-11T18:19:30.804" v="5713" actId="403"/>
          <ac:spMkLst>
            <pc:docMk/>
            <pc:sldMk cId="27859841" sldId="500"/>
            <ac:spMk id="3" creationId="{E1A863A3-4A0B-4BCB-8F15-77C307289C25}"/>
          </ac:spMkLst>
        </pc:spChg>
      </pc:sldChg>
      <pc:sldChg chg="modSp new mod modNotesTx">
        <pc:chgData name="Seeley, Matthew" userId="588298e1-a8dc-4940-87a5-50b01a70e7e3" providerId="ADAL" clId="{F0477CE5-C0E2-4051-BD22-08299C4381F2}" dt="2020-06-16T18:24:02.980" v="11284" actId="113"/>
        <pc:sldMkLst>
          <pc:docMk/>
          <pc:sldMk cId="3595506187" sldId="501"/>
        </pc:sldMkLst>
        <pc:spChg chg="mod">
          <ac:chgData name="Seeley, Matthew" userId="588298e1-a8dc-4940-87a5-50b01a70e7e3" providerId="ADAL" clId="{F0477CE5-C0E2-4051-BD22-08299C4381F2}" dt="2020-06-10T17:44:26.062" v="3746" actId="404"/>
          <ac:spMkLst>
            <pc:docMk/>
            <pc:sldMk cId="3595506187" sldId="501"/>
            <ac:spMk id="2" creationId="{8D335402-CFD2-4A2D-A320-D94CF6C70B83}"/>
          </ac:spMkLst>
        </pc:spChg>
        <pc:spChg chg="mod">
          <ac:chgData name="Seeley, Matthew" userId="588298e1-a8dc-4940-87a5-50b01a70e7e3" providerId="ADAL" clId="{F0477CE5-C0E2-4051-BD22-08299C4381F2}" dt="2020-06-16T15:46:52.729" v="10144" actId="20577"/>
          <ac:spMkLst>
            <pc:docMk/>
            <pc:sldMk cId="3595506187" sldId="501"/>
            <ac:spMk id="3" creationId="{FC6B823D-381B-407D-869E-6636AD7735C4}"/>
          </ac:spMkLst>
        </pc:spChg>
      </pc:sldChg>
      <pc:sldChg chg="modSp del mod">
        <pc:chgData name="Seeley, Matthew" userId="588298e1-a8dc-4940-87a5-50b01a70e7e3" providerId="ADAL" clId="{F0477CE5-C0E2-4051-BD22-08299C4381F2}" dt="2020-06-12T13:48:40.298" v="5851" actId="2696"/>
        <pc:sldMkLst>
          <pc:docMk/>
          <pc:sldMk cId="824318225" sldId="502"/>
        </pc:sldMkLst>
        <pc:spChg chg="mod">
          <ac:chgData name="Seeley, Matthew" userId="588298e1-a8dc-4940-87a5-50b01a70e7e3" providerId="ADAL" clId="{F0477CE5-C0E2-4051-BD22-08299C4381F2}" dt="2020-06-10T18:41:32.098" v="4282" actId="404"/>
          <ac:spMkLst>
            <pc:docMk/>
            <pc:sldMk cId="824318225" sldId="502"/>
            <ac:spMk id="3" creationId="{00000000-0000-0000-0000-000000000000}"/>
          </ac:spMkLst>
        </pc:spChg>
      </pc:sldChg>
      <pc:sldChg chg="modSp add mod ord">
        <pc:chgData name="Seeley, Matthew" userId="588298e1-a8dc-4940-87a5-50b01a70e7e3" providerId="ADAL" clId="{F0477CE5-C0E2-4051-BD22-08299C4381F2}" dt="2020-06-10T17:53:17.227" v="3804" actId="20577"/>
        <pc:sldMkLst>
          <pc:docMk/>
          <pc:sldMk cId="3878034530" sldId="503"/>
        </pc:sldMkLst>
        <pc:spChg chg="mod">
          <ac:chgData name="Seeley, Matthew" userId="588298e1-a8dc-4940-87a5-50b01a70e7e3" providerId="ADAL" clId="{F0477CE5-C0E2-4051-BD22-08299C4381F2}" dt="2020-06-10T17:53:14.970" v="3803"/>
          <ac:spMkLst>
            <pc:docMk/>
            <pc:sldMk cId="3878034530" sldId="503"/>
            <ac:spMk id="2" creationId="{CC393326-B219-4309-95B5-ADBB2B995F7D}"/>
          </ac:spMkLst>
        </pc:spChg>
        <pc:spChg chg="mod">
          <ac:chgData name="Seeley, Matthew" userId="588298e1-a8dc-4940-87a5-50b01a70e7e3" providerId="ADAL" clId="{F0477CE5-C0E2-4051-BD22-08299C4381F2}" dt="2020-06-10T17:53:17.227" v="3804" actId="20577"/>
          <ac:spMkLst>
            <pc:docMk/>
            <pc:sldMk cId="3878034530" sldId="503"/>
            <ac:spMk id="3" creationId="{E1A863A3-4A0B-4BCB-8F15-77C307289C25}"/>
          </ac:spMkLst>
        </pc:spChg>
      </pc:sldChg>
      <pc:sldChg chg="modSp mod modNotesTx">
        <pc:chgData name="Seeley, Matthew" userId="588298e1-a8dc-4940-87a5-50b01a70e7e3" providerId="ADAL" clId="{F0477CE5-C0E2-4051-BD22-08299C4381F2}" dt="2020-06-16T21:38:30.999" v="11525" actId="313"/>
        <pc:sldMkLst>
          <pc:docMk/>
          <pc:sldMk cId="3818690670" sldId="506"/>
        </pc:sldMkLst>
        <pc:spChg chg="mod">
          <ac:chgData name="Seeley, Matthew" userId="588298e1-a8dc-4940-87a5-50b01a70e7e3" providerId="ADAL" clId="{F0477CE5-C0E2-4051-BD22-08299C4381F2}" dt="2020-06-11T18:08:12.030" v="5641" actId="20577"/>
          <ac:spMkLst>
            <pc:docMk/>
            <pc:sldMk cId="3818690670" sldId="506"/>
            <ac:spMk id="2" creationId="{00000000-0000-0000-0000-000000000000}"/>
          </ac:spMkLst>
        </pc:spChg>
        <pc:spChg chg="mod">
          <ac:chgData name="Seeley, Matthew" userId="588298e1-a8dc-4940-87a5-50b01a70e7e3" providerId="ADAL" clId="{F0477CE5-C0E2-4051-BD22-08299C4381F2}" dt="2020-06-11T18:16:37.482" v="5672" actId="20577"/>
          <ac:spMkLst>
            <pc:docMk/>
            <pc:sldMk cId="3818690670" sldId="506"/>
            <ac:spMk id="4" creationId="{00000000-0000-0000-0000-000000000000}"/>
          </ac:spMkLst>
        </pc:spChg>
      </pc:sldChg>
      <pc:sldChg chg="addSp delSp modSp mod">
        <pc:chgData name="Seeley, Matthew" userId="588298e1-a8dc-4940-87a5-50b01a70e7e3" providerId="ADAL" clId="{F0477CE5-C0E2-4051-BD22-08299C4381F2}" dt="2020-06-10T19:07:35.180" v="4314"/>
        <pc:sldMkLst>
          <pc:docMk/>
          <pc:sldMk cId="3160947627" sldId="507"/>
        </pc:sldMkLst>
        <pc:graphicFrameChg chg="del mod">
          <ac:chgData name="Seeley, Matthew" userId="588298e1-a8dc-4940-87a5-50b01a70e7e3" providerId="ADAL" clId="{F0477CE5-C0E2-4051-BD22-08299C4381F2}" dt="2020-06-10T19:06:48.730" v="4290" actId="478"/>
          <ac:graphicFrameMkLst>
            <pc:docMk/>
            <pc:sldMk cId="3160947627" sldId="507"/>
            <ac:graphicFrameMk id="2" creationId="{00000000-0008-0000-0A00-000002000000}"/>
          </ac:graphicFrameMkLst>
        </pc:graphicFrameChg>
        <pc:graphicFrameChg chg="add mod">
          <ac:chgData name="Seeley, Matthew" userId="588298e1-a8dc-4940-87a5-50b01a70e7e3" providerId="ADAL" clId="{F0477CE5-C0E2-4051-BD22-08299C4381F2}" dt="2020-06-10T19:07:35.180" v="4314"/>
          <ac:graphicFrameMkLst>
            <pc:docMk/>
            <pc:sldMk cId="3160947627" sldId="507"/>
            <ac:graphicFrameMk id="4" creationId="{00000000-0008-0000-0A00-000002000000}"/>
          </ac:graphicFrameMkLst>
        </pc:graphicFrameChg>
        <pc:picChg chg="add del">
          <ac:chgData name="Seeley, Matthew" userId="588298e1-a8dc-4940-87a5-50b01a70e7e3" providerId="ADAL" clId="{F0477CE5-C0E2-4051-BD22-08299C4381F2}" dt="2020-06-10T19:05:54.224" v="4287" actId="478"/>
          <ac:picMkLst>
            <pc:docMk/>
            <pc:sldMk cId="3160947627" sldId="507"/>
            <ac:picMk id="1026" creationId="{585C4C6A-1356-427A-AA13-7A8B10DFA14D}"/>
          </ac:picMkLst>
        </pc:picChg>
      </pc:sldChg>
      <pc:sldChg chg="modSp">
        <pc:chgData name="Seeley, Matthew" userId="588298e1-a8dc-4940-87a5-50b01a70e7e3" providerId="ADAL" clId="{F0477CE5-C0E2-4051-BD22-08299C4381F2}" dt="2020-06-11T18:08:28.388" v="5642"/>
        <pc:sldMkLst>
          <pc:docMk/>
          <pc:sldMk cId="1960043565" sldId="508"/>
        </pc:sldMkLst>
        <pc:spChg chg="mod">
          <ac:chgData name="Seeley, Matthew" userId="588298e1-a8dc-4940-87a5-50b01a70e7e3" providerId="ADAL" clId="{F0477CE5-C0E2-4051-BD22-08299C4381F2}" dt="2020-06-11T18:08:28.388" v="5642"/>
          <ac:spMkLst>
            <pc:docMk/>
            <pc:sldMk cId="1960043565" sldId="508"/>
            <ac:spMk id="2" creationId="{00000000-0000-0000-0000-000000000000}"/>
          </ac:spMkLst>
        </pc:spChg>
      </pc:sldChg>
      <pc:sldChg chg="modSp">
        <pc:chgData name="Seeley, Matthew" userId="588298e1-a8dc-4940-87a5-50b01a70e7e3" providerId="ADAL" clId="{F0477CE5-C0E2-4051-BD22-08299C4381F2}" dt="2020-06-10T19:54:39.929" v="4893" actId="403"/>
        <pc:sldMkLst>
          <pc:docMk/>
          <pc:sldMk cId="1916898397" sldId="510"/>
        </pc:sldMkLst>
        <pc:graphicFrameChg chg="mod">
          <ac:chgData name="Seeley, Matthew" userId="588298e1-a8dc-4940-87a5-50b01a70e7e3" providerId="ADAL" clId="{F0477CE5-C0E2-4051-BD22-08299C4381F2}" dt="2020-06-10T19:54:39.929" v="4893" actId="403"/>
          <ac:graphicFrameMkLst>
            <pc:docMk/>
            <pc:sldMk cId="1916898397" sldId="510"/>
            <ac:graphicFrameMk id="2" creationId="{00000000-0000-0000-0000-000000000000}"/>
          </ac:graphicFrameMkLst>
        </pc:graphicFrameChg>
      </pc:sldChg>
      <pc:sldChg chg="modSp">
        <pc:chgData name="Seeley, Matthew" userId="588298e1-a8dc-4940-87a5-50b01a70e7e3" providerId="ADAL" clId="{F0477CE5-C0E2-4051-BD22-08299C4381F2}" dt="2020-06-11T18:08:33.835" v="5643"/>
        <pc:sldMkLst>
          <pc:docMk/>
          <pc:sldMk cId="2889849145" sldId="511"/>
        </pc:sldMkLst>
        <pc:spChg chg="mod">
          <ac:chgData name="Seeley, Matthew" userId="588298e1-a8dc-4940-87a5-50b01a70e7e3" providerId="ADAL" clId="{F0477CE5-C0E2-4051-BD22-08299C4381F2}" dt="2020-06-11T18:08:33.835" v="5643"/>
          <ac:spMkLst>
            <pc:docMk/>
            <pc:sldMk cId="2889849145" sldId="511"/>
            <ac:spMk id="2" creationId="{00000000-0000-0000-0000-000000000000}"/>
          </ac:spMkLst>
        </pc:spChg>
      </pc:sldChg>
      <pc:sldChg chg="modSp add modNotesTx">
        <pc:chgData name="Seeley, Matthew" userId="588298e1-a8dc-4940-87a5-50b01a70e7e3" providerId="ADAL" clId="{F0477CE5-C0E2-4051-BD22-08299C4381F2}" dt="2020-06-16T17:31:33.192" v="10817" actId="20577"/>
        <pc:sldMkLst>
          <pc:docMk/>
          <pc:sldMk cId="2867261444" sldId="513"/>
        </pc:sldMkLst>
        <pc:spChg chg="mod">
          <ac:chgData name="Seeley, Matthew" userId="588298e1-a8dc-4940-87a5-50b01a70e7e3" providerId="ADAL" clId="{F0477CE5-C0E2-4051-BD22-08299C4381F2}" dt="2020-06-10T19:30:05.078" v="4453"/>
          <ac:spMkLst>
            <pc:docMk/>
            <pc:sldMk cId="2867261444" sldId="513"/>
            <ac:spMk id="2" creationId="{97D999F6-AAC6-4F39-9381-7A9318432E15}"/>
          </ac:spMkLst>
        </pc:spChg>
      </pc:sldChg>
      <pc:sldChg chg="modSp add mod modNotesTx">
        <pc:chgData name="Seeley, Matthew" userId="588298e1-a8dc-4940-87a5-50b01a70e7e3" providerId="ADAL" clId="{F0477CE5-C0E2-4051-BD22-08299C4381F2}" dt="2020-06-16T19:35:42.619" v="11463" actId="207"/>
        <pc:sldMkLst>
          <pc:docMk/>
          <pc:sldMk cId="2884604458" sldId="514"/>
        </pc:sldMkLst>
        <pc:spChg chg="mod">
          <ac:chgData name="Seeley, Matthew" userId="588298e1-a8dc-4940-87a5-50b01a70e7e3" providerId="ADAL" clId="{F0477CE5-C0E2-4051-BD22-08299C4381F2}" dt="2020-06-10T19:28:09.112" v="4444" actId="404"/>
          <ac:spMkLst>
            <pc:docMk/>
            <pc:sldMk cId="2884604458" sldId="514"/>
            <ac:spMk id="2" creationId="{00000000-0000-0000-0000-000000000000}"/>
          </ac:spMkLst>
        </pc:spChg>
        <pc:graphicFrameChg chg="mod modGraphic">
          <ac:chgData name="Seeley, Matthew" userId="588298e1-a8dc-4940-87a5-50b01a70e7e3" providerId="ADAL" clId="{F0477CE5-C0E2-4051-BD22-08299C4381F2}" dt="2020-06-16T19:35:42.619" v="11463" actId="207"/>
          <ac:graphicFrameMkLst>
            <pc:docMk/>
            <pc:sldMk cId="2884604458" sldId="514"/>
            <ac:graphicFrameMk id="6" creationId="{10AC7E2A-1C0D-4AD3-B417-DB6669F261CE}"/>
          </ac:graphicFrameMkLst>
        </pc:graphicFrameChg>
      </pc:sldChg>
      <pc:sldChg chg="addSp modSp add mod modNotesTx">
        <pc:chgData name="Seeley, Matthew" userId="588298e1-a8dc-4940-87a5-50b01a70e7e3" providerId="ADAL" clId="{F0477CE5-C0E2-4051-BD22-08299C4381F2}" dt="2020-06-16T21:34:56.470" v="11524" actId="6549"/>
        <pc:sldMkLst>
          <pc:docMk/>
          <pc:sldMk cId="3975239008" sldId="515"/>
        </pc:sldMkLst>
        <pc:spChg chg="mod">
          <ac:chgData name="Seeley, Matthew" userId="588298e1-a8dc-4940-87a5-50b01a70e7e3" providerId="ADAL" clId="{F0477CE5-C0E2-4051-BD22-08299C4381F2}" dt="2020-06-10T19:30:01.729" v="4452"/>
          <ac:spMkLst>
            <pc:docMk/>
            <pc:sldMk cId="3975239008" sldId="515"/>
            <ac:spMk id="2" creationId="{00000000-0000-0000-0000-000000000000}"/>
          </ac:spMkLst>
        </pc:spChg>
        <pc:spChg chg="add mod">
          <ac:chgData name="Seeley, Matthew" userId="588298e1-a8dc-4940-87a5-50b01a70e7e3" providerId="ADAL" clId="{F0477CE5-C0E2-4051-BD22-08299C4381F2}" dt="2020-06-16T19:33:53.530" v="11455" actId="113"/>
          <ac:spMkLst>
            <pc:docMk/>
            <pc:sldMk cId="3975239008" sldId="515"/>
            <ac:spMk id="5" creationId="{90F532CE-80E2-453D-8D1E-B094B9477A24}"/>
          </ac:spMkLst>
        </pc:spChg>
        <pc:graphicFrameChg chg="modGraphic">
          <ac:chgData name="Seeley, Matthew" userId="588298e1-a8dc-4940-87a5-50b01a70e7e3" providerId="ADAL" clId="{F0477CE5-C0E2-4051-BD22-08299C4381F2}" dt="2020-06-16T19:36:05.930" v="11464" actId="113"/>
          <ac:graphicFrameMkLst>
            <pc:docMk/>
            <pc:sldMk cId="3975239008" sldId="515"/>
            <ac:graphicFrameMk id="6" creationId="{10AC7E2A-1C0D-4AD3-B417-DB6669F261CE}"/>
          </ac:graphicFrameMkLst>
        </pc:graphicFrameChg>
      </pc:sldChg>
      <pc:sldChg chg="modSp add mod">
        <pc:chgData name="Seeley, Matthew" userId="588298e1-a8dc-4940-87a5-50b01a70e7e3" providerId="ADAL" clId="{F0477CE5-C0E2-4051-BD22-08299C4381F2}" dt="2020-06-16T19:36:37.944" v="11472" actId="1036"/>
        <pc:sldMkLst>
          <pc:docMk/>
          <pc:sldMk cId="2164417266" sldId="516"/>
        </pc:sldMkLst>
        <pc:spChg chg="mod">
          <ac:chgData name="Seeley, Matthew" userId="588298e1-a8dc-4940-87a5-50b01a70e7e3" providerId="ADAL" clId="{F0477CE5-C0E2-4051-BD22-08299C4381F2}" dt="2020-06-10T19:31:09.412" v="4499" actId="20577"/>
          <ac:spMkLst>
            <pc:docMk/>
            <pc:sldMk cId="2164417266" sldId="516"/>
            <ac:spMk id="2" creationId="{00000000-0000-0000-0000-000000000000}"/>
          </ac:spMkLst>
        </pc:spChg>
        <pc:spChg chg="mod">
          <ac:chgData name="Seeley, Matthew" userId="588298e1-a8dc-4940-87a5-50b01a70e7e3" providerId="ADAL" clId="{F0477CE5-C0E2-4051-BD22-08299C4381F2}" dt="2020-06-15T20:10:04.512" v="8660" actId="1076"/>
          <ac:spMkLst>
            <pc:docMk/>
            <pc:sldMk cId="2164417266" sldId="516"/>
            <ac:spMk id="7" creationId="{C5802E5D-90D3-424F-B36E-B84270E3199D}"/>
          </ac:spMkLst>
        </pc:spChg>
        <pc:graphicFrameChg chg="mod modGraphic">
          <ac:chgData name="Seeley, Matthew" userId="588298e1-a8dc-4940-87a5-50b01a70e7e3" providerId="ADAL" clId="{F0477CE5-C0E2-4051-BD22-08299C4381F2}" dt="2020-06-16T19:36:37.944" v="11472" actId="1036"/>
          <ac:graphicFrameMkLst>
            <pc:docMk/>
            <pc:sldMk cId="2164417266" sldId="516"/>
            <ac:graphicFrameMk id="6" creationId="{10AC7E2A-1C0D-4AD3-B417-DB6669F261CE}"/>
          </ac:graphicFrameMkLst>
        </pc:graphicFrameChg>
      </pc:sldChg>
      <pc:sldChg chg="addSp delSp modSp add mod modNotesTx">
        <pc:chgData name="Seeley, Matthew" userId="588298e1-a8dc-4940-87a5-50b01a70e7e3" providerId="ADAL" clId="{F0477CE5-C0E2-4051-BD22-08299C4381F2}" dt="2020-06-16T17:40:14.905" v="11054" actId="20577"/>
        <pc:sldMkLst>
          <pc:docMk/>
          <pc:sldMk cId="629273444" sldId="517"/>
        </pc:sldMkLst>
        <pc:spChg chg="add mod">
          <ac:chgData name="Seeley, Matthew" userId="588298e1-a8dc-4940-87a5-50b01a70e7e3" providerId="ADAL" clId="{F0477CE5-C0E2-4051-BD22-08299C4381F2}" dt="2020-06-15T20:07:03.444" v="8625" actId="20577"/>
          <ac:spMkLst>
            <pc:docMk/>
            <pc:sldMk cId="629273444" sldId="517"/>
            <ac:spMk id="5" creationId="{C5802E5D-90D3-424F-B36E-B84270E3199D}"/>
          </ac:spMkLst>
        </pc:spChg>
        <pc:graphicFrameChg chg="del">
          <ac:chgData name="Seeley, Matthew" userId="588298e1-a8dc-4940-87a5-50b01a70e7e3" providerId="ADAL" clId="{F0477CE5-C0E2-4051-BD22-08299C4381F2}" dt="2020-06-10T19:32:22.865" v="4501" actId="478"/>
          <ac:graphicFrameMkLst>
            <pc:docMk/>
            <pc:sldMk cId="629273444" sldId="517"/>
            <ac:graphicFrameMk id="6" creationId="{10AC7E2A-1C0D-4AD3-B417-DB6669F261CE}"/>
          </ac:graphicFrameMkLst>
        </pc:graphicFrameChg>
      </pc:sldChg>
      <pc:sldChg chg="add del">
        <pc:chgData name="Seeley, Matthew" userId="588298e1-a8dc-4940-87a5-50b01a70e7e3" providerId="ADAL" clId="{F0477CE5-C0E2-4051-BD22-08299C4381F2}" dt="2020-06-11T14:54:35.005" v="5611" actId="47"/>
        <pc:sldMkLst>
          <pc:docMk/>
          <pc:sldMk cId="3356790793" sldId="518"/>
        </pc:sldMkLst>
      </pc:sldChg>
      <pc:sldChg chg="modSp mod">
        <pc:chgData name="Seeley, Matthew" userId="588298e1-a8dc-4940-87a5-50b01a70e7e3" providerId="ADAL" clId="{F0477CE5-C0E2-4051-BD22-08299C4381F2}" dt="2020-06-12T14:15:23.859" v="5963" actId="20577"/>
        <pc:sldMkLst>
          <pc:docMk/>
          <pc:sldMk cId="2769819251" sldId="520"/>
        </pc:sldMkLst>
        <pc:spChg chg="mod">
          <ac:chgData name="Seeley, Matthew" userId="588298e1-a8dc-4940-87a5-50b01a70e7e3" providerId="ADAL" clId="{F0477CE5-C0E2-4051-BD22-08299C4381F2}" dt="2020-06-12T14:15:23.859" v="5963" actId="20577"/>
          <ac:spMkLst>
            <pc:docMk/>
            <pc:sldMk cId="2769819251" sldId="520"/>
            <ac:spMk id="3" creationId="{00000000-0000-0000-0000-000000000000}"/>
          </ac:spMkLst>
        </pc:spChg>
      </pc:sldChg>
      <pc:sldChg chg="modSp mod">
        <pc:chgData name="Seeley, Matthew" userId="588298e1-a8dc-4940-87a5-50b01a70e7e3" providerId="ADAL" clId="{F0477CE5-C0E2-4051-BD22-08299C4381F2}" dt="2020-06-11T18:20:33.526" v="5718" actId="404"/>
        <pc:sldMkLst>
          <pc:docMk/>
          <pc:sldMk cId="4117981304" sldId="522"/>
        </pc:sldMkLst>
        <pc:spChg chg="mod">
          <ac:chgData name="Seeley, Matthew" userId="588298e1-a8dc-4940-87a5-50b01a70e7e3" providerId="ADAL" clId="{F0477CE5-C0E2-4051-BD22-08299C4381F2}" dt="2020-06-11T18:20:33.526" v="5718" actId="404"/>
          <ac:spMkLst>
            <pc:docMk/>
            <pc:sldMk cId="4117981304" sldId="522"/>
            <ac:spMk id="3" creationId="{00000000-0000-0000-0000-000000000000}"/>
          </ac:spMkLst>
        </pc:spChg>
      </pc:sldChg>
      <pc:sldChg chg="modSp modNotesTx">
        <pc:chgData name="Seeley, Matthew" userId="588298e1-a8dc-4940-87a5-50b01a70e7e3" providerId="ADAL" clId="{F0477CE5-C0E2-4051-BD22-08299C4381F2}" dt="2020-06-16T21:41:39.669" v="11530" actId="20577"/>
        <pc:sldMkLst>
          <pc:docMk/>
          <pc:sldMk cId="1605012919" sldId="523"/>
        </pc:sldMkLst>
        <pc:spChg chg="mod">
          <ac:chgData name="Seeley, Matthew" userId="588298e1-a8dc-4940-87a5-50b01a70e7e3" providerId="ADAL" clId="{F0477CE5-C0E2-4051-BD22-08299C4381F2}" dt="2020-06-12T14:10:46.970" v="5919" actId="207"/>
          <ac:spMkLst>
            <pc:docMk/>
            <pc:sldMk cId="1605012919" sldId="523"/>
            <ac:spMk id="3" creationId="{00000000-0000-0000-0000-000000000000}"/>
          </ac:spMkLst>
        </pc:spChg>
      </pc:sldChg>
      <pc:sldChg chg="modSp mod modNotesTx">
        <pc:chgData name="Seeley, Matthew" userId="588298e1-a8dc-4940-87a5-50b01a70e7e3" providerId="ADAL" clId="{F0477CE5-C0E2-4051-BD22-08299C4381F2}" dt="2020-06-16T21:29:01.572" v="11485" actId="20577"/>
        <pc:sldMkLst>
          <pc:docMk/>
          <pc:sldMk cId="3190647091" sldId="524"/>
        </pc:sldMkLst>
        <pc:spChg chg="mod">
          <ac:chgData name="Seeley, Matthew" userId="588298e1-a8dc-4940-87a5-50b01a70e7e3" providerId="ADAL" clId="{F0477CE5-C0E2-4051-BD22-08299C4381F2}" dt="2020-06-11T18:25:43.070" v="5799" actId="404"/>
          <ac:spMkLst>
            <pc:docMk/>
            <pc:sldMk cId="3190647091" sldId="524"/>
            <ac:spMk id="2" creationId="{00000000-0000-0000-0000-000000000000}"/>
          </ac:spMkLst>
        </pc:spChg>
        <pc:spChg chg="mod">
          <ac:chgData name="Seeley, Matthew" userId="588298e1-a8dc-4940-87a5-50b01a70e7e3" providerId="ADAL" clId="{F0477CE5-C0E2-4051-BD22-08299C4381F2}" dt="2020-06-12T14:37:37.510" v="5990" actId="20577"/>
          <ac:spMkLst>
            <pc:docMk/>
            <pc:sldMk cId="3190647091" sldId="524"/>
            <ac:spMk id="3" creationId="{00000000-0000-0000-0000-000000000000}"/>
          </ac:spMkLst>
        </pc:spChg>
      </pc:sldChg>
      <pc:sldChg chg="modSp del mod">
        <pc:chgData name="Seeley, Matthew" userId="588298e1-a8dc-4940-87a5-50b01a70e7e3" providerId="ADAL" clId="{F0477CE5-C0E2-4051-BD22-08299C4381F2}" dt="2020-06-12T14:38:55.650" v="6032" actId="47"/>
        <pc:sldMkLst>
          <pc:docMk/>
          <pc:sldMk cId="3569049388" sldId="525"/>
        </pc:sldMkLst>
        <pc:spChg chg="mod">
          <ac:chgData name="Seeley, Matthew" userId="588298e1-a8dc-4940-87a5-50b01a70e7e3" providerId="ADAL" clId="{F0477CE5-C0E2-4051-BD22-08299C4381F2}" dt="2020-06-11T18:28:33.460" v="5841" actId="404"/>
          <ac:spMkLst>
            <pc:docMk/>
            <pc:sldMk cId="3569049388" sldId="525"/>
            <ac:spMk id="2" creationId="{00000000-0000-0000-0000-000000000000}"/>
          </ac:spMkLst>
        </pc:spChg>
        <pc:spChg chg="mod">
          <ac:chgData name="Seeley, Matthew" userId="588298e1-a8dc-4940-87a5-50b01a70e7e3" providerId="ADAL" clId="{F0477CE5-C0E2-4051-BD22-08299C4381F2}" dt="2020-06-12T14:37:57.818" v="5992" actId="21"/>
          <ac:spMkLst>
            <pc:docMk/>
            <pc:sldMk cId="3569049388" sldId="525"/>
            <ac:spMk id="3" creationId="{00000000-0000-0000-0000-000000000000}"/>
          </ac:spMkLst>
        </pc:spChg>
      </pc:sldChg>
      <pc:sldChg chg="modSp mod modNotesTx">
        <pc:chgData name="Seeley, Matthew" userId="588298e1-a8dc-4940-87a5-50b01a70e7e3" providerId="ADAL" clId="{F0477CE5-C0E2-4051-BD22-08299C4381F2}" dt="2020-06-16T15:26:17.155" v="9888" actId="20577"/>
        <pc:sldMkLst>
          <pc:docMk/>
          <pc:sldMk cId="2429673961" sldId="527"/>
        </pc:sldMkLst>
        <pc:spChg chg="mod">
          <ac:chgData name="Seeley, Matthew" userId="588298e1-a8dc-4940-87a5-50b01a70e7e3" providerId="ADAL" clId="{F0477CE5-C0E2-4051-BD22-08299C4381F2}" dt="2020-06-11T18:26:03.678" v="5815" actId="404"/>
          <ac:spMkLst>
            <pc:docMk/>
            <pc:sldMk cId="2429673961" sldId="527"/>
            <ac:spMk id="2" creationId="{00000000-0000-0000-0000-000000000000}"/>
          </ac:spMkLst>
        </pc:spChg>
        <pc:spChg chg="mod">
          <ac:chgData name="Seeley, Matthew" userId="588298e1-a8dc-4940-87a5-50b01a70e7e3" providerId="ADAL" clId="{F0477CE5-C0E2-4051-BD22-08299C4381F2}" dt="2020-06-12T14:38:26.997" v="6025" actId="404"/>
          <ac:spMkLst>
            <pc:docMk/>
            <pc:sldMk cId="2429673961" sldId="527"/>
            <ac:spMk id="3" creationId="{00000000-0000-0000-0000-000000000000}"/>
          </ac:spMkLst>
        </pc:spChg>
        <pc:graphicFrameChg chg="mod modGraphic">
          <ac:chgData name="Seeley, Matthew" userId="588298e1-a8dc-4940-87a5-50b01a70e7e3" providerId="ADAL" clId="{F0477CE5-C0E2-4051-BD22-08299C4381F2}" dt="2020-06-12T14:38:52.766" v="6031" actId="1036"/>
          <ac:graphicFrameMkLst>
            <pc:docMk/>
            <pc:sldMk cId="2429673961" sldId="527"/>
            <ac:graphicFrameMk id="4" creationId="{00000000-0000-0000-0000-000000000000}"/>
          </ac:graphicFrameMkLst>
        </pc:graphicFrameChg>
      </pc:sldChg>
      <pc:sldChg chg="modSp mod ord delCm">
        <pc:chgData name="Seeley, Matthew" userId="588298e1-a8dc-4940-87a5-50b01a70e7e3" providerId="ADAL" clId="{F0477CE5-C0E2-4051-BD22-08299C4381F2}" dt="2020-06-12T13:40:40.930" v="5850"/>
        <pc:sldMkLst>
          <pc:docMk/>
          <pc:sldMk cId="1642186764" sldId="528"/>
        </pc:sldMkLst>
        <pc:spChg chg="mod">
          <ac:chgData name="Seeley, Matthew" userId="588298e1-a8dc-4940-87a5-50b01a70e7e3" providerId="ADAL" clId="{F0477CE5-C0E2-4051-BD22-08299C4381F2}" dt="2020-06-12T13:40:34.293" v="5848" actId="20577"/>
          <ac:spMkLst>
            <pc:docMk/>
            <pc:sldMk cId="1642186764" sldId="528"/>
            <ac:spMk id="2" creationId="{00000000-0000-0000-0000-000000000000}"/>
          </ac:spMkLst>
        </pc:spChg>
      </pc:sldChg>
      <pc:sldChg chg="addSp modSp mod modNotesTx">
        <pc:chgData name="Seeley, Matthew" userId="588298e1-a8dc-4940-87a5-50b01a70e7e3" providerId="ADAL" clId="{F0477CE5-C0E2-4051-BD22-08299C4381F2}" dt="2020-06-16T18:27:40.197" v="11380" actId="20577"/>
        <pc:sldMkLst>
          <pc:docMk/>
          <pc:sldMk cId="2029418205" sldId="529"/>
        </pc:sldMkLst>
        <pc:spChg chg="add mod">
          <ac:chgData name="Seeley, Matthew" userId="588298e1-a8dc-4940-87a5-50b01a70e7e3" providerId="ADAL" clId="{F0477CE5-C0E2-4051-BD22-08299C4381F2}" dt="2020-06-11T14:53:22.371" v="5585" actId="1076"/>
          <ac:spMkLst>
            <pc:docMk/>
            <pc:sldMk cId="2029418205" sldId="529"/>
            <ac:spMk id="3" creationId="{C3679F1F-03DE-49B0-BA1E-6D24485E8033}"/>
          </ac:spMkLst>
        </pc:spChg>
        <pc:spChg chg="add mod">
          <ac:chgData name="Seeley, Matthew" userId="588298e1-a8dc-4940-87a5-50b01a70e7e3" providerId="ADAL" clId="{F0477CE5-C0E2-4051-BD22-08299C4381F2}" dt="2020-06-16T16:49:12.182" v="10669" actId="1582"/>
          <ac:spMkLst>
            <pc:docMk/>
            <pc:sldMk cId="2029418205" sldId="529"/>
            <ac:spMk id="5" creationId="{A4919CDD-E60F-47F6-A373-98C0C1B4CD9B}"/>
          </ac:spMkLst>
        </pc:spChg>
        <pc:picChg chg="mod">
          <ac:chgData name="Seeley, Matthew" userId="588298e1-a8dc-4940-87a5-50b01a70e7e3" providerId="ADAL" clId="{F0477CE5-C0E2-4051-BD22-08299C4381F2}" dt="2020-06-15T20:15:25.968" v="8781" actId="1035"/>
          <ac:picMkLst>
            <pc:docMk/>
            <pc:sldMk cId="2029418205" sldId="529"/>
            <ac:picMk id="4" creationId="{17633D21-6D7A-4227-B709-38733041BFE5}"/>
          </ac:picMkLst>
        </pc:picChg>
      </pc:sldChg>
      <pc:sldChg chg="addSp modSp mod modNotesTx">
        <pc:chgData name="Seeley, Matthew" userId="588298e1-a8dc-4940-87a5-50b01a70e7e3" providerId="ADAL" clId="{F0477CE5-C0E2-4051-BD22-08299C4381F2}" dt="2020-06-16T16:49:18.234" v="10670" actId="1582"/>
        <pc:sldMkLst>
          <pc:docMk/>
          <pc:sldMk cId="2246255499" sldId="530"/>
        </pc:sldMkLst>
        <pc:spChg chg="add mod">
          <ac:chgData name="Seeley, Matthew" userId="588298e1-a8dc-4940-87a5-50b01a70e7e3" providerId="ADAL" clId="{F0477CE5-C0E2-4051-BD22-08299C4381F2}" dt="2020-06-11T14:54:24.845" v="5610" actId="20577"/>
          <ac:spMkLst>
            <pc:docMk/>
            <pc:sldMk cId="2246255499" sldId="530"/>
            <ac:spMk id="4" creationId="{87245E1D-448F-4FE0-B235-4324B74EDDAF}"/>
          </ac:spMkLst>
        </pc:spChg>
        <pc:spChg chg="add mod">
          <ac:chgData name="Seeley, Matthew" userId="588298e1-a8dc-4940-87a5-50b01a70e7e3" providerId="ADAL" clId="{F0477CE5-C0E2-4051-BD22-08299C4381F2}" dt="2020-06-16T16:49:18.234" v="10670" actId="1582"/>
          <ac:spMkLst>
            <pc:docMk/>
            <pc:sldMk cId="2246255499" sldId="530"/>
            <ac:spMk id="5" creationId="{9F61CCB2-10F6-4752-A3D3-B5D9369D3A7E}"/>
          </ac:spMkLst>
        </pc:spChg>
        <pc:picChg chg="mod">
          <ac:chgData name="Seeley, Matthew" userId="588298e1-a8dc-4940-87a5-50b01a70e7e3" providerId="ADAL" clId="{F0477CE5-C0E2-4051-BD22-08299C4381F2}" dt="2020-06-11T14:53:37.557" v="5586" actId="1076"/>
          <ac:picMkLst>
            <pc:docMk/>
            <pc:sldMk cId="2246255499" sldId="530"/>
            <ac:picMk id="3" creationId="{00000000-0000-0000-0000-000000000000}"/>
          </ac:picMkLst>
        </pc:picChg>
      </pc:sldChg>
      <pc:sldChg chg="delCm">
        <pc:chgData name="Seeley, Matthew" userId="588298e1-a8dc-4940-87a5-50b01a70e7e3" providerId="ADAL" clId="{F0477CE5-C0E2-4051-BD22-08299C4381F2}" dt="2020-06-12T14:05:13.336" v="5917" actId="1592"/>
        <pc:sldMkLst>
          <pc:docMk/>
          <pc:sldMk cId="4022141378" sldId="531"/>
        </pc:sldMkLst>
      </pc:sldChg>
      <pc:sldChg chg="modNotesTx">
        <pc:chgData name="Seeley, Matthew" userId="588298e1-a8dc-4940-87a5-50b01a70e7e3" providerId="ADAL" clId="{F0477CE5-C0E2-4051-BD22-08299C4381F2}" dt="2020-06-16T17:20:25.105" v="10815" actId="20577"/>
        <pc:sldMkLst>
          <pc:docMk/>
          <pc:sldMk cId="2115569331" sldId="532"/>
        </pc:sldMkLst>
      </pc:sldChg>
      <pc:sldChg chg="modSp mod modNotesTx">
        <pc:chgData name="Seeley, Matthew" userId="588298e1-a8dc-4940-87a5-50b01a70e7e3" providerId="ADAL" clId="{F0477CE5-C0E2-4051-BD22-08299C4381F2}" dt="2020-06-16T17:33:39.781" v="10852" actId="5793"/>
        <pc:sldMkLst>
          <pc:docMk/>
          <pc:sldMk cId="1048511123" sldId="533"/>
        </pc:sldMkLst>
        <pc:spChg chg="mod">
          <ac:chgData name="Seeley, Matthew" userId="588298e1-a8dc-4940-87a5-50b01a70e7e3" providerId="ADAL" clId="{F0477CE5-C0E2-4051-BD22-08299C4381F2}" dt="2020-06-15T18:54:05.156" v="8150" actId="20577"/>
          <ac:spMkLst>
            <pc:docMk/>
            <pc:sldMk cId="1048511123" sldId="533"/>
            <ac:spMk id="11" creationId="{80E75457-2C8D-4F47-85C4-AB3E152E6869}"/>
          </ac:spMkLst>
        </pc:spChg>
      </pc:sldChg>
      <pc:sldChg chg="modSp mod modNotesTx">
        <pc:chgData name="Seeley, Matthew" userId="588298e1-a8dc-4940-87a5-50b01a70e7e3" providerId="ADAL" clId="{F0477CE5-C0E2-4051-BD22-08299C4381F2}" dt="2020-06-16T21:34:26.554" v="11521" actId="20577"/>
        <pc:sldMkLst>
          <pc:docMk/>
          <pc:sldMk cId="2660746256" sldId="534"/>
        </pc:sldMkLst>
        <pc:spChg chg="mod">
          <ac:chgData name="Seeley, Matthew" userId="588298e1-a8dc-4940-87a5-50b01a70e7e3" providerId="ADAL" clId="{F0477CE5-C0E2-4051-BD22-08299C4381F2}" dt="2020-06-15T20:05:16.902" v="8586" actId="403"/>
          <ac:spMkLst>
            <pc:docMk/>
            <pc:sldMk cId="2660746256" sldId="534"/>
            <ac:spMk id="6" creationId="{B203AB15-C2B4-4619-A647-A1850D67869B}"/>
          </ac:spMkLst>
        </pc:spChg>
      </pc:sldChg>
      <pc:sldChg chg="ord">
        <pc:chgData name="Seeley, Matthew" userId="588298e1-a8dc-4940-87a5-50b01a70e7e3" providerId="ADAL" clId="{F0477CE5-C0E2-4051-BD22-08299C4381F2}" dt="2020-06-12T14:03:12.490" v="5912"/>
        <pc:sldMkLst>
          <pc:docMk/>
          <pc:sldMk cId="1317024229" sldId="535"/>
        </pc:sldMkLst>
      </pc:sldChg>
      <pc:sldChg chg="modSp mod modNotesTx">
        <pc:chgData name="Seeley, Matthew" userId="588298e1-a8dc-4940-87a5-50b01a70e7e3" providerId="ADAL" clId="{F0477CE5-C0E2-4051-BD22-08299C4381F2}" dt="2020-06-15T20:23:59.126" v="9099" actId="12"/>
        <pc:sldMkLst>
          <pc:docMk/>
          <pc:sldMk cId="3804274393" sldId="536"/>
        </pc:sldMkLst>
        <pc:spChg chg="mod">
          <ac:chgData name="Seeley, Matthew" userId="588298e1-a8dc-4940-87a5-50b01a70e7e3" providerId="ADAL" clId="{F0477CE5-C0E2-4051-BD22-08299C4381F2}" dt="2020-06-15T20:09:44.747" v="8657" actId="403"/>
          <ac:spMkLst>
            <pc:docMk/>
            <pc:sldMk cId="3804274393" sldId="536"/>
            <ac:spMk id="5" creationId="{C5802E5D-90D3-424F-B36E-B84270E3199D}"/>
          </ac:spMkLst>
        </pc:spChg>
      </pc:sldChg>
      <pc:sldChg chg="addSp delSp modSp new mod">
        <pc:chgData name="Seeley, Matthew" userId="588298e1-a8dc-4940-87a5-50b01a70e7e3" providerId="ADAL" clId="{F0477CE5-C0E2-4051-BD22-08299C4381F2}" dt="2020-06-15T13:59:59.729" v="6405" actId="1076"/>
        <pc:sldMkLst>
          <pc:docMk/>
          <pc:sldMk cId="1785452173" sldId="538"/>
        </pc:sldMkLst>
        <pc:spChg chg="del">
          <ac:chgData name="Seeley, Matthew" userId="588298e1-a8dc-4940-87a5-50b01a70e7e3" providerId="ADAL" clId="{F0477CE5-C0E2-4051-BD22-08299C4381F2}" dt="2020-06-15T13:58:32.979" v="6386" actId="478"/>
          <ac:spMkLst>
            <pc:docMk/>
            <pc:sldMk cId="1785452173" sldId="538"/>
            <ac:spMk id="2" creationId="{6E9914F6-908A-4503-816B-A2AFAF737A52}"/>
          </ac:spMkLst>
        </pc:spChg>
        <pc:spChg chg="del">
          <ac:chgData name="Seeley, Matthew" userId="588298e1-a8dc-4940-87a5-50b01a70e7e3" providerId="ADAL" clId="{F0477CE5-C0E2-4051-BD22-08299C4381F2}" dt="2020-06-15T13:58:30.330" v="6385" actId="478"/>
          <ac:spMkLst>
            <pc:docMk/>
            <pc:sldMk cId="1785452173" sldId="538"/>
            <ac:spMk id="3" creationId="{C09BEEF8-20B1-400B-B6C4-4FAC03612C2C}"/>
          </ac:spMkLst>
        </pc:spChg>
        <pc:graphicFrameChg chg="add del mod">
          <ac:chgData name="Seeley, Matthew" userId="588298e1-a8dc-4940-87a5-50b01a70e7e3" providerId="ADAL" clId="{F0477CE5-C0E2-4051-BD22-08299C4381F2}" dt="2020-06-15T13:59:13.583" v="6389"/>
          <ac:graphicFrameMkLst>
            <pc:docMk/>
            <pc:sldMk cId="1785452173" sldId="538"/>
            <ac:graphicFrameMk id="4" creationId="{D6C8FCDB-6FBD-449C-94FC-47490C17E5AE}"/>
          </ac:graphicFrameMkLst>
        </pc:graphicFrameChg>
        <pc:graphicFrameChg chg="add del mod">
          <ac:chgData name="Seeley, Matthew" userId="588298e1-a8dc-4940-87a5-50b01a70e7e3" providerId="ADAL" clId="{F0477CE5-C0E2-4051-BD22-08299C4381F2}" dt="2020-06-15T13:59:27.322" v="6393"/>
          <ac:graphicFrameMkLst>
            <pc:docMk/>
            <pc:sldMk cId="1785452173" sldId="538"/>
            <ac:graphicFrameMk id="5" creationId="{37177F55-CB4F-4EAE-AD54-F78ADD18B750}"/>
          </ac:graphicFrameMkLst>
        </pc:graphicFrameChg>
        <pc:picChg chg="add mod">
          <ac:chgData name="Seeley, Matthew" userId="588298e1-a8dc-4940-87a5-50b01a70e7e3" providerId="ADAL" clId="{F0477CE5-C0E2-4051-BD22-08299C4381F2}" dt="2020-06-15T13:59:59.729" v="6405" actId="1076"/>
          <ac:picMkLst>
            <pc:docMk/>
            <pc:sldMk cId="1785452173" sldId="538"/>
            <ac:picMk id="1026" creationId="{BE5B7612-CB60-4A23-9864-555BF4B70636}"/>
          </ac:picMkLst>
        </pc:picChg>
      </pc:sldChg>
      <pc:sldChg chg="addSp delSp modSp add">
        <pc:chgData name="Seeley, Matthew" userId="588298e1-a8dc-4940-87a5-50b01a70e7e3" providerId="ADAL" clId="{F0477CE5-C0E2-4051-BD22-08299C4381F2}" dt="2020-06-15T14:00:20.359" v="6409" actId="1076"/>
        <pc:sldMkLst>
          <pc:docMk/>
          <pc:sldMk cId="3389268227" sldId="539"/>
        </pc:sldMkLst>
        <pc:picChg chg="del">
          <ac:chgData name="Seeley, Matthew" userId="588298e1-a8dc-4940-87a5-50b01a70e7e3" providerId="ADAL" clId="{F0477CE5-C0E2-4051-BD22-08299C4381F2}" dt="2020-06-15T13:59:51.425" v="6401" actId="478"/>
          <ac:picMkLst>
            <pc:docMk/>
            <pc:sldMk cId="3389268227" sldId="539"/>
            <ac:picMk id="1026" creationId="{BE5B7612-CB60-4A23-9864-555BF4B70636}"/>
          </ac:picMkLst>
        </pc:picChg>
        <pc:picChg chg="add mod">
          <ac:chgData name="Seeley, Matthew" userId="588298e1-a8dc-4940-87a5-50b01a70e7e3" providerId="ADAL" clId="{F0477CE5-C0E2-4051-BD22-08299C4381F2}" dt="2020-06-15T14:00:20.359" v="6409" actId="1076"/>
          <ac:picMkLst>
            <pc:docMk/>
            <pc:sldMk cId="3389268227" sldId="539"/>
            <ac:picMk id="5122" creationId="{0C6F6C6B-4BB6-4F24-88EA-B8449D000F0B}"/>
          </ac:picMkLst>
        </pc:picChg>
      </pc:sldChg>
      <pc:sldChg chg="addSp delSp modSp add">
        <pc:chgData name="Seeley, Matthew" userId="588298e1-a8dc-4940-87a5-50b01a70e7e3" providerId="ADAL" clId="{F0477CE5-C0E2-4051-BD22-08299C4381F2}" dt="2020-06-15T14:00:31.196" v="6412" actId="14100"/>
        <pc:sldMkLst>
          <pc:docMk/>
          <pc:sldMk cId="303809681" sldId="540"/>
        </pc:sldMkLst>
        <pc:picChg chg="del">
          <ac:chgData name="Seeley, Matthew" userId="588298e1-a8dc-4940-87a5-50b01a70e7e3" providerId="ADAL" clId="{F0477CE5-C0E2-4051-BD22-08299C4381F2}" dt="2020-06-15T13:59:53.881" v="6402" actId="478"/>
          <ac:picMkLst>
            <pc:docMk/>
            <pc:sldMk cId="303809681" sldId="540"/>
            <ac:picMk id="1026" creationId="{BE5B7612-CB60-4A23-9864-555BF4B70636}"/>
          </ac:picMkLst>
        </pc:picChg>
        <pc:picChg chg="add mod">
          <ac:chgData name="Seeley, Matthew" userId="588298e1-a8dc-4940-87a5-50b01a70e7e3" providerId="ADAL" clId="{F0477CE5-C0E2-4051-BD22-08299C4381F2}" dt="2020-06-15T14:00:31.196" v="6412" actId="14100"/>
          <ac:picMkLst>
            <pc:docMk/>
            <pc:sldMk cId="303809681" sldId="540"/>
            <ac:picMk id="4098" creationId="{27BF2E60-6068-4BDD-9002-F9FACBD2C91D}"/>
          </ac:picMkLst>
        </pc:picChg>
      </pc:sldChg>
      <pc:sldChg chg="addSp delSp modSp add">
        <pc:chgData name="Seeley, Matthew" userId="588298e1-a8dc-4940-87a5-50b01a70e7e3" providerId="ADAL" clId="{F0477CE5-C0E2-4051-BD22-08299C4381F2}" dt="2020-06-15T14:00:45.402" v="6416" actId="14100"/>
        <pc:sldMkLst>
          <pc:docMk/>
          <pc:sldMk cId="4126141229" sldId="541"/>
        </pc:sldMkLst>
        <pc:picChg chg="del">
          <ac:chgData name="Seeley, Matthew" userId="588298e1-a8dc-4940-87a5-50b01a70e7e3" providerId="ADAL" clId="{F0477CE5-C0E2-4051-BD22-08299C4381F2}" dt="2020-06-15T13:59:55.132" v="6403" actId="478"/>
          <ac:picMkLst>
            <pc:docMk/>
            <pc:sldMk cId="4126141229" sldId="541"/>
            <ac:picMk id="1026" creationId="{BE5B7612-CB60-4A23-9864-555BF4B70636}"/>
          </ac:picMkLst>
        </pc:picChg>
        <pc:picChg chg="add mod">
          <ac:chgData name="Seeley, Matthew" userId="588298e1-a8dc-4940-87a5-50b01a70e7e3" providerId="ADAL" clId="{F0477CE5-C0E2-4051-BD22-08299C4381F2}" dt="2020-06-15T14:00:45.402" v="6416" actId="14100"/>
          <ac:picMkLst>
            <pc:docMk/>
            <pc:sldMk cId="4126141229" sldId="541"/>
            <ac:picMk id="3074" creationId="{16E7964A-70B0-4FAC-BF6D-6226B6DD11EC}"/>
          </ac:picMkLst>
        </pc:picChg>
      </pc:sldChg>
      <pc:sldChg chg="addSp delSp modSp add">
        <pc:chgData name="Seeley, Matthew" userId="588298e1-a8dc-4940-87a5-50b01a70e7e3" providerId="ADAL" clId="{F0477CE5-C0E2-4051-BD22-08299C4381F2}" dt="2020-06-15T14:01:00.154" v="6420" actId="1076"/>
        <pc:sldMkLst>
          <pc:docMk/>
          <pc:sldMk cId="2511162608" sldId="542"/>
        </pc:sldMkLst>
        <pc:picChg chg="del">
          <ac:chgData name="Seeley, Matthew" userId="588298e1-a8dc-4940-87a5-50b01a70e7e3" providerId="ADAL" clId="{F0477CE5-C0E2-4051-BD22-08299C4381F2}" dt="2020-06-15T13:59:56.558" v="6404" actId="478"/>
          <ac:picMkLst>
            <pc:docMk/>
            <pc:sldMk cId="2511162608" sldId="542"/>
            <ac:picMk id="1026" creationId="{BE5B7612-CB60-4A23-9864-555BF4B70636}"/>
          </ac:picMkLst>
        </pc:picChg>
        <pc:picChg chg="add mod">
          <ac:chgData name="Seeley, Matthew" userId="588298e1-a8dc-4940-87a5-50b01a70e7e3" providerId="ADAL" clId="{F0477CE5-C0E2-4051-BD22-08299C4381F2}" dt="2020-06-15T14:01:00.154" v="6420" actId="1076"/>
          <ac:picMkLst>
            <pc:docMk/>
            <pc:sldMk cId="2511162608" sldId="542"/>
            <ac:picMk id="2050" creationId="{84356140-7B3F-4307-84A0-2745AAB886A9}"/>
          </ac:picMkLst>
        </pc:picChg>
      </pc:sldChg>
      <pc:sldChg chg="addSp delSp modSp new mod">
        <pc:chgData name="Seeley, Matthew" userId="588298e1-a8dc-4940-87a5-50b01a70e7e3" providerId="ADAL" clId="{F0477CE5-C0E2-4051-BD22-08299C4381F2}" dt="2020-06-15T17:58:59.649" v="7855" actId="404"/>
        <pc:sldMkLst>
          <pc:docMk/>
          <pc:sldMk cId="2001281233" sldId="544"/>
        </pc:sldMkLst>
        <pc:spChg chg="del">
          <ac:chgData name="Seeley, Matthew" userId="588298e1-a8dc-4940-87a5-50b01a70e7e3" providerId="ADAL" clId="{F0477CE5-C0E2-4051-BD22-08299C4381F2}" dt="2020-06-15T17:57:48.420" v="7845" actId="478"/>
          <ac:spMkLst>
            <pc:docMk/>
            <pc:sldMk cId="2001281233" sldId="544"/>
            <ac:spMk id="2" creationId="{D453D5C6-02A0-4030-B1E5-ECBF7EA32E3D}"/>
          </ac:spMkLst>
        </pc:spChg>
        <pc:spChg chg="del">
          <ac:chgData name="Seeley, Matthew" userId="588298e1-a8dc-4940-87a5-50b01a70e7e3" providerId="ADAL" clId="{F0477CE5-C0E2-4051-BD22-08299C4381F2}" dt="2020-06-15T17:56:34.332" v="7838" actId="478"/>
          <ac:spMkLst>
            <pc:docMk/>
            <pc:sldMk cId="2001281233" sldId="544"/>
            <ac:spMk id="3" creationId="{1700F697-AF71-47F3-BC33-0EF195229E1D}"/>
          </ac:spMkLst>
        </pc:spChg>
        <pc:graphicFrameChg chg="add mod modGraphic">
          <ac:chgData name="Seeley, Matthew" userId="588298e1-a8dc-4940-87a5-50b01a70e7e3" providerId="ADAL" clId="{F0477CE5-C0E2-4051-BD22-08299C4381F2}" dt="2020-06-15T17:58:59.649" v="7855" actId="404"/>
          <ac:graphicFrameMkLst>
            <pc:docMk/>
            <pc:sldMk cId="2001281233" sldId="544"/>
            <ac:graphicFrameMk id="4" creationId="{2B88FA7A-92BA-405A-8948-B4BA3980FF15}"/>
          </ac:graphicFrameMkLst>
        </pc:graphicFrameChg>
      </pc:sldChg>
      <pc:sldChg chg="modSp new del">
        <pc:chgData name="Seeley, Matthew" userId="588298e1-a8dc-4940-87a5-50b01a70e7e3" providerId="ADAL" clId="{F0477CE5-C0E2-4051-BD22-08299C4381F2}" dt="2020-06-15T20:08:12.694" v="8638" actId="47"/>
        <pc:sldMkLst>
          <pc:docMk/>
          <pc:sldMk cId="2209406817" sldId="545"/>
        </pc:sldMkLst>
        <pc:spChg chg="mod">
          <ac:chgData name="Seeley, Matthew" userId="588298e1-a8dc-4940-87a5-50b01a70e7e3" providerId="ADAL" clId="{F0477CE5-C0E2-4051-BD22-08299C4381F2}" dt="2020-06-15T20:08:01.907" v="8637"/>
          <ac:spMkLst>
            <pc:docMk/>
            <pc:sldMk cId="2209406817" sldId="545"/>
            <ac:spMk id="3" creationId="{F0E9E5A2-E670-4819-A4FC-A65C4F0CE6DC}"/>
          </ac:spMkLst>
        </pc:spChg>
      </pc:sldChg>
      <pc:sldChg chg="add">
        <pc:chgData name="Seeley, Matthew" userId="588298e1-a8dc-4940-87a5-50b01a70e7e3" providerId="ADAL" clId="{F0477CE5-C0E2-4051-BD22-08299C4381F2}" dt="2020-06-16T21:53:31.818" v="11531"/>
        <pc:sldMkLst>
          <pc:docMk/>
          <pc:sldMk cId="2606435598" sldId="545"/>
        </pc:sldMkLst>
      </pc:sldChg>
      <pc:sldChg chg="add">
        <pc:chgData name="Seeley, Matthew" userId="588298e1-a8dc-4940-87a5-50b01a70e7e3" providerId="ADAL" clId="{F0477CE5-C0E2-4051-BD22-08299C4381F2}" dt="2020-06-16T21:53:40.271" v="11532"/>
        <pc:sldMkLst>
          <pc:docMk/>
          <pc:sldMk cId="418264503" sldId="546"/>
        </pc:sldMkLst>
      </pc:sldChg>
      <pc:sldChg chg="add">
        <pc:chgData name="Seeley, Matthew" userId="588298e1-a8dc-4940-87a5-50b01a70e7e3" providerId="ADAL" clId="{F0477CE5-C0E2-4051-BD22-08299C4381F2}" dt="2020-06-16T21:53:51.055" v="11533"/>
        <pc:sldMkLst>
          <pc:docMk/>
          <pc:sldMk cId="3726864176" sldId="547"/>
        </pc:sldMkLst>
      </pc:sldChg>
      <pc:sldChg chg="add">
        <pc:chgData name="Seeley, Matthew" userId="588298e1-a8dc-4940-87a5-50b01a70e7e3" providerId="ADAL" clId="{F0477CE5-C0E2-4051-BD22-08299C4381F2}" dt="2020-06-16T21:54:17.335" v="11534"/>
        <pc:sldMkLst>
          <pc:docMk/>
          <pc:sldMk cId="3800359489" sldId="548"/>
        </pc:sldMkLst>
      </pc:sldChg>
      <pc:sldChg chg="add">
        <pc:chgData name="Seeley, Matthew" userId="588298e1-a8dc-4940-87a5-50b01a70e7e3" providerId="ADAL" clId="{F0477CE5-C0E2-4051-BD22-08299C4381F2}" dt="2020-06-16T21:54:27.685" v="11535"/>
        <pc:sldMkLst>
          <pc:docMk/>
          <pc:sldMk cId="347992483" sldId="549"/>
        </pc:sldMkLst>
      </pc:sldChg>
      <pc:sldChg chg="add">
        <pc:chgData name="Seeley, Matthew" userId="588298e1-a8dc-4940-87a5-50b01a70e7e3" providerId="ADAL" clId="{F0477CE5-C0E2-4051-BD22-08299C4381F2}" dt="2020-06-16T21:54:39.224" v="11536"/>
        <pc:sldMkLst>
          <pc:docMk/>
          <pc:sldMk cId="4242512381" sldId="550"/>
        </pc:sldMkLst>
      </pc:sldChg>
      <pc:sldChg chg="add">
        <pc:chgData name="Seeley, Matthew" userId="588298e1-a8dc-4940-87a5-50b01a70e7e3" providerId="ADAL" clId="{F0477CE5-C0E2-4051-BD22-08299C4381F2}" dt="2020-06-16T21:54:53.067" v="11537"/>
        <pc:sldMkLst>
          <pc:docMk/>
          <pc:sldMk cId="1370443406" sldId="551"/>
        </pc:sldMkLst>
      </pc:sldChg>
      <pc:sldChg chg="add">
        <pc:chgData name="Seeley, Matthew" userId="588298e1-a8dc-4940-87a5-50b01a70e7e3" providerId="ADAL" clId="{F0477CE5-C0E2-4051-BD22-08299C4381F2}" dt="2020-06-16T21:54:59.246" v="11538"/>
        <pc:sldMkLst>
          <pc:docMk/>
          <pc:sldMk cId="3362623830" sldId="552"/>
        </pc:sldMkLst>
      </pc:sldChg>
      <pc:sldChg chg="add">
        <pc:chgData name="Seeley, Matthew" userId="588298e1-a8dc-4940-87a5-50b01a70e7e3" providerId="ADAL" clId="{F0477CE5-C0E2-4051-BD22-08299C4381F2}" dt="2020-06-16T21:55:20.985" v="11539"/>
        <pc:sldMkLst>
          <pc:docMk/>
          <pc:sldMk cId="2719444539" sldId="553"/>
        </pc:sldMkLst>
      </pc:sldChg>
      <pc:sldMasterChg chg="del delSldLayout">
        <pc:chgData name="Seeley, Matthew" userId="588298e1-a8dc-4940-87a5-50b01a70e7e3" providerId="ADAL" clId="{F0477CE5-C0E2-4051-BD22-08299C4381F2}" dt="2020-06-12T13:48:40.298" v="5851" actId="2696"/>
        <pc:sldMasterMkLst>
          <pc:docMk/>
          <pc:sldMasterMk cId="4078885779" sldId="2147485556"/>
        </pc:sldMasterMkLst>
        <pc:sldLayoutChg chg="del">
          <pc:chgData name="Seeley, Matthew" userId="588298e1-a8dc-4940-87a5-50b01a70e7e3" providerId="ADAL" clId="{F0477CE5-C0E2-4051-BD22-08299C4381F2}" dt="2020-06-12T13:48:40.298" v="5851" actId="2696"/>
          <pc:sldLayoutMkLst>
            <pc:docMk/>
            <pc:sldMasterMk cId="4078885779" sldId="2147485556"/>
            <pc:sldLayoutMk cId="492065658" sldId="2147485557"/>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977954398" sldId="2147485558"/>
          </pc:sldLayoutMkLst>
        </pc:sldLayoutChg>
        <pc:sldLayoutChg chg="del">
          <pc:chgData name="Seeley, Matthew" userId="588298e1-a8dc-4940-87a5-50b01a70e7e3" providerId="ADAL" clId="{F0477CE5-C0E2-4051-BD22-08299C4381F2}" dt="2020-06-12T13:48:40.298" v="5851" actId="2696"/>
          <pc:sldLayoutMkLst>
            <pc:docMk/>
            <pc:sldMasterMk cId="4078885779" sldId="2147485556"/>
            <pc:sldLayoutMk cId="731640037" sldId="2147485559"/>
          </pc:sldLayoutMkLst>
        </pc:sldLayoutChg>
        <pc:sldLayoutChg chg="del">
          <pc:chgData name="Seeley, Matthew" userId="588298e1-a8dc-4940-87a5-50b01a70e7e3" providerId="ADAL" clId="{F0477CE5-C0E2-4051-BD22-08299C4381F2}" dt="2020-06-12T13:48:40.298" v="5851" actId="2696"/>
          <pc:sldLayoutMkLst>
            <pc:docMk/>
            <pc:sldMasterMk cId="4078885779" sldId="2147485556"/>
            <pc:sldLayoutMk cId="2771287268" sldId="2147485560"/>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554878500" sldId="2147485561"/>
          </pc:sldLayoutMkLst>
        </pc:sldLayoutChg>
        <pc:sldLayoutChg chg="del">
          <pc:chgData name="Seeley, Matthew" userId="588298e1-a8dc-4940-87a5-50b01a70e7e3" providerId="ADAL" clId="{F0477CE5-C0E2-4051-BD22-08299C4381F2}" dt="2020-06-12T13:48:40.298" v="5851" actId="2696"/>
          <pc:sldLayoutMkLst>
            <pc:docMk/>
            <pc:sldMasterMk cId="4078885779" sldId="2147485556"/>
            <pc:sldLayoutMk cId="3974137254" sldId="2147485562"/>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1763154183" sldId="2147485563"/>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126019262" sldId="2147485564"/>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29749397" sldId="2147485565"/>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3369989473" sldId="2147485566"/>
          </pc:sldLayoutMkLst>
        </pc:sldLayoutChg>
        <pc:sldLayoutChg chg="del">
          <pc:chgData name="Seeley, Matthew" userId="588298e1-a8dc-4940-87a5-50b01a70e7e3" providerId="ADAL" clId="{F0477CE5-C0E2-4051-BD22-08299C4381F2}" dt="2020-06-12T13:48:40.298" v="5851" actId="2696"/>
          <pc:sldLayoutMkLst>
            <pc:docMk/>
            <pc:sldMasterMk cId="1378505" sldId="2147485388"/>
            <pc:sldLayoutMk cId="2781031854" sldId="2147485567"/>
          </pc:sldLayoutMkLst>
        </pc:sldLayoutChg>
      </pc:sldMasterChg>
    </pc:docChg>
  </pc:docChgLst>
  <pc:docChgLst>
    <pc:chgData name="Seeley, Matthew" userId="588298e1-a8dc-4940-87a5-50b01a70e7e3" providerId="ADAL" clId="{F13531DA-6976-4F60-8976-762BCB95AE39}"/>
    <pc:docChg chg="undo redo custSel addSld delSld modSld sldOrd">
      <pc:chgData name="Seeley, Matthew" userId="588298e1-a8dc-4940-87a5-50b01a70e7e3" providerId="ADAL" clId="{F13531DA-6976-4F60-8976-762BCB95AE39}" dt="2020-10-06T18:10:50.945" v="11074" actId="20577"/>
      <pc:docMkLst>
        <pc:docMk/>
      </pc:docMkLst>
      <pc:sldChg chg="modSp mod">
        <pc:chgData name="Seeley, Matthew" userId="588298e1-a8dc-4940-87a5-50b01a70e7e3" providerId="ADAL" clId="{F13531DA-6976-4F60-8976-762BCB95AE39}" dt="2020-09-29T18:12:11.383" v="632" actId="255"/>
        <pc:sldMkLst>
          <pc:docMk/>
          <pc:sldMk cId="1789443142" sldId="395"/>
        </pc:sldMkLst>
        <pc:spChg chg="mod">
          <ac:chgData name="Seeley, Matthew" userId="588298e1-a8dc-4940-87a5-50b01a70e7e3" providerId="ADAL" clId="{F13531DA-6976-4F60-8976-762BCB95AE39}" dt="2020-09-29T18:12:11.383" v="632" actId="255"/>
          <ac:spMkLst>
            <pc:docMk/>
            <pc:sldMk cId="1789443142" sldId="395"/>
            <ac:spMk id="7" creationId="{1E0DED46-A921-4109-94A7-9D4AEA1AFFDE}"/>
          </ac:spMkLst>
        </pc:spChg>
      </pc:sldChg>
      <pc:sldChg chg="modSp mod modNotesTx">
        <pc:chgData name="Seeley, Matthew" userId="588298e1-a8dc-4940-87a5-50b01a70e7e3" providerId="ADAL" clId="{F13531DA-6976-4F60-8976-762BCB95AE39}" dt="2020-10-01T15:47:40.070" v="10258" actId="20577"/>
        <pc:sldMkLst>
          <pc:docMk/>
          <pc:sldMk cId="721543362" sldId="434"/>
        </pc:sldMkLst>
        <pc:spChg chg="mod">
          <ac:chgData name="Seeley, Matthew" userId="588298e1-a8dc-4940-87a5-50b01a70e7e3" providerId="ADAL" clId="{F13531DA-6976-4F60-8976-762BCB95AE39}" dt="2020-09-28T18:07:44.956" v="72" actId="20577"/>
          <ac:spMkLst>
            <pc:docMk/>
            <pc:sldMk cId="721543362" sldId="434"/>
            <ac:spMk id="2" creationId="{8B838F00-751A-48AA-B385-1262CC0F5CC5}"/>
          </ac:spMkLst>
        </pc:spChg>
        <pc:spChg chg="mod">
          <ac:chgData name="Seeley, Matthew" userId="588298e1-a8dc-4940-87a5-50b01a70e7e3" providerId="ADAL" clId="{F13531DA-6976-4F60-8976-762BCB95AE39}" dt="2020-09-28T18:07:33.796" v="55" actId="21"/>
          <ac:spMkLst>
            <pc:docMk/>
            <pc:sldMk cId="721543362" sldId="434"/>
            <ac:spMk id="3" creationId="{EF29BC05-17AF-42DE-AC56-1B08166B4D4D}"/>
          </ac:spMkLst>
        </pc:spChg>
      </pc:sldChg>
      <pc:sldChg chg="modSp mod">
        <pc:chgData name="Seeley, Matthew" userId="588298e1-a8dc-4940-87a5-50b01a70e7e3" providerId="ADAL" clId="{F13531DA-6976-4F60-8976-762BCB95AE39}" dt="2020-09-25T15:33:31.115" v="35" actId="404"/>
        <pc:sldMkLst>
          <pc:docMk/>
          <pc:sldMk cId="2300016176" sldId="435"/>
        </pc:sldMkLst>
        <pc:spChg chg="mod">
          <ac:chgData name="Seeley, Matthew" userId="588298e1-a8dc-4940-87a5-50b01a70e7e3" providerId="ADAL" clId="{F13531DA-6976-4F60-8976-762BCB95AE39}" dt="2020-09-25T15:33:31.115" v="35" actId="404"/>
          <ac:spMkLst>
            <pc:docMk/>
            <pc:sldMk cId="2300016176" sldId="435"/>
            <ac:spMk id="160" creationId="{00000000-0000-0000-0000-000000000000}"/>
          </ac:spMkLst>
        </pc:spChg>
      </pc:sldChg>
      <pc:sldChg chg="modSp mod modNotesTx">
        <pc:chgData name="Seeley, Matthew" userId="588298e1-a8dc-4940-87a5-50b01a70e7e3" providerId="ADAL" clId="{F13531DA-6976-4F60-8976-762BCB95AE39}" dt="2020-09-30T17:12:37.918" v="5996" actId="20577"/>
        <pc:sldMkLst>
          <pc:docMk/>
          <pc:sldMk cId="4136414913" sldId="481"/>
        </pc:sldMkLst>
        <pc:graphicFrameChg chg="mod modGraphic">
          <ac:chgData name="Seeley, Matthew" userId="588298e1-a8dc-4940-87a5-50b01a70e7e3" providerId="ADAL" clId="{F13531DA-6976-4F60-8976-762BCB95AE39}" dt="2020-09-29T18:35:43.349" v="982" actId="1076"/>
          <ac:graphicFrameMkLst>
            <pc:docMk/>
            <pc:sldMk cId="4136414913" sldId="481"/>
            <ac:graphicFrameMk id="7" creationId="{554D9716-755D-402A-AD0F-A147BB38EEFB}"/>
          </ac:graphicFrameMkLst>
        </pc:graphicFrameChg>
      </pc:sldChg>
      <pc:sldChg chg="modSp del mod modNotesTx">
        <pc:chgData name="Seeley, Matthew" userId="588298e1-a8dc-4940-87a5-50b01a70e7e3" providerId="ADAL" clId="{F13531DA-6976-4F60-8976-762BCB95AE39}" dt="2020-09-30T18:42:44.823" v="8216" actId="47"/>
        <pc:sldMkLst>
          <pc:docMk/>
          <pc:sldMk cId="1591141188" sldId="482"/>
        </pc:sldMkLst>
        <pc:graphicFrameChg chg="mod modGraphic">
          <ac:chgData name="Seeley, Matthew" userId="588298e1-a8dc-4940-87a5-50b01a70e7e3" providerId="ADAL" clId="{F13531DA-6976-4F60-8976-762BCB95AE39}" dt="2020-09-30T14:56:23.997" v="3409" actId="404"/>
          <ac:graphicFrameMkLst>
            <pc:docMk/>
            <pc:sldMk cId="1591141188" sldId="482"/>
            <ac:graphicFrameMk id="9" creationId="{0ACC02C9-8994-4C57-8574-FBF50013C49A}"/>
          </ac:graphicFrameMkLst>
        </pc:graphicFrameChg>
      </pc:sldChg>
      <pc:sldChg chg="addSp delSp modSp mod modNotesTx">
        <pc:chgData name="Seeley, Matthew" userId="588298e1-a8dc-4940-87a5-50b01a70e7e3" providerId="ADAL" clId="{F13531DA-6976-4F60-8976-762BCB95AE39}" dt="2020-10-05T16:27:56.717" v="10817" actId="20577"/>
        <pc:sldMkLst>
          <pc:docMk/>
          <pc:sldMk cId="3181060266" sldId="483"/>
        </pc:sldMkLst>
        <pc:graphicFrameChg chg="add mod modGraphic">
          <ac:chgData name="Seeley, Matthew" userId="588298e1-a8dc-4940-87a5-50b01a70e7e3" providerId="ADAL" clId="{F13531DA-6976-4F60-8976-762BCB95AE39}" dt="2020-09-29T17:45:00.129" v="543" actId="20577"/>
          <ac:graphicFrameMkLst>
            <pc:docMk/>
            <pc:sldMk cId="3181060266" sldId="483"/>
            <ac:graphicFrameMk id="3" creationId="{ECAD8D26-6818-4A42-9FB4-70F5A8566EC7}"/>
          </ac:graphicFrameMkLst>
        </pc:graphicFrameChg>
        <pc:graphicFrameChg chg="add mod modGraphic">
          <ac:chgData name="Seeley, Matthew" userId="588298e1-a8dc-4940-87a5-50b01a70e7e3" providerId="ADAL" clId="{F13531DA-6976-4F60-8976-762BCB95AE39}" dt="2020-09-30T14:26:20.086" v="2803" actId="14734"/>
          <ac:graphicFrameMkLst>
            <pc:docMk/>
            <pc:sldMk cId="3181060266" sldId="483"/>
            <ac:graphicFrameMk id="4" creationId="{919122E4-8955-4EBC-A643-9D1D19525782}"/>
          </ac:graphicFrameMkLst>
        </pc:graphicFrameChg>
        <pc:graphicFrameChg chg="del mod modGraphic">
          <ac:chgData name="Seeley, Matthew" userId="588298e1-a8dc-4940-87a5-50b01a70e7e3" providerId="ADAL" clId="{F13531DA-6976-4F60-8976-762BCB95AE39}" dt="2020-09-28T18:51:04.618" v="511" actId="478"/>
          <ac:graphicFrameMkLst>
            <pc:docMk/>
            <pc:sldMk cId="3181060266" sldId="483"/>
            <ac:graphicFrameMk id="8" creationId="{00000000-0000-0000-0000-000000000000}"/>
          </ac:graphicFrameMkLst>
        </pc:graphicFrameChg>
      </pc:sldChg>
      <pc:sldChg chg="modSp mod modNotesTx">
        <pc:chgData name="Seeley, Matthew" userId="588298e1-a8dc-4940-87a5-50b01a70e7e3" providerId="ADAL" clId="{F13531DA-6976-4F60-8976-762BCB95AE39}" dt="2020-10-06T16:58:43.769" v="10943" actId="313"/>
        <pc:sldMkLst>
          <pc:docMk/>
          <pc:sldMk cId="2830959609" sldId="484"/>
        </pc:sldMkLst>
        <pc:graphicFrameChg chg="mod modGraphic">
          <ac:chgData name="Seeley, Matthew" userId="588298e1-a8dc-4940-87a5-50b01a70e7e3" providerId="ADAL" clId="{F13531DA-6976-4F60-8976-762BCB95AE39}" dt="2020-09-29T18:57:58.411" v="1470" actId="20577"/>
          <ac:graphicFrameMkLst>
            <pc:docMk/>
            <pc:sldMk cId="2830959609" sldId="484"/>
            <ac:graphicFrameMk id="6" creationId="{787EA72A-218F-45B5-AB05-7D25D0AC0FC2}"/>
          </ac:graphicFrameMkLst>
        </pc:graphicFrameChg>
      </pc:sldChg>
      <pc:sldChg chg="modNotesTx">
        <pc:chgData name="Seeley, Matthew" userId="588298e1-a8dc-4940-87a5-50b01a70e7e3" providerId="ADAL" clId="{F13531DA-6976-4F60-8976-762BCB95AE39}" dt="2020-09-30T17:08:53.914" v="5712" actId="20577"/>
        <pc:sldMkLst>
          <pc:docMk/>
          <pc:sldMk cId="2763266576" sldId="493"/>
        </pc:sldMkLst>
      </pc:sldChg>
      <pc:sldChg chg="del">
        <pc:chgData name="Seeley, Matthew" userId="588298e1-a8dc-4940-87a5-50b01a70e7e3" providerId="ADAL" clId="{F13531DA-6976-4F60-8976-762BCB95AE39}" dt="2020-09-29T18:14:46.367" v="635" actId="47"/>
        <pc:sldMkLst>
          <pc:docMk/>
          <pc:sldMk cId="3818690670" sldId="506"/>
        </pc:sldMkLst>
      </pc:sldChg>
      <pc:sldChg chg="modSp mod">
        <pc:chgData name="Seeley, Matthew" userId="588298e1-a8dc-4940-87a5-50b01a70e7e3" providerId="ADAL" clId="{F13531DA-6976-4F60-8976-762BCB95AE39}" dt="2020-09-30T14:04:14.438" v="2681" actId="14100"/>
        <pc:sldMkLst>
          <pc:docMk/>
          <pc:sldMk cId="2884604458" sldId="514"/>
        </pc:sldMkLst>
        <pc:graphicFrameChg chg="modGraphic">
          <ac:chgData name="Seeley, Matthew" userId="588298e1-a8dc-4940-87a5-50b01a70e7e3" providerId="ADAL" clId="{F13531DA-6976-4F60-8976-762BCB95AE39}" dt="2020-09-30T14:04:14.438" v="2681" actId="14100"/>
          <ac:graphicFrameMkLst>
            <pc:docMk/>
            <pc:sldMk cId="2884604458" sldId="514"/>
            <ac:graphicFrameMk id="3" creationId="{00000000-0000-0000-0000-000000000000}"/>
          </ac:graphicFrameMkLst>
        </pc:graphicFrameChg>
      </pc:sldChg>
      <pc:sldChg chg="modSp mod">
        <pc:chgData name="Seeley, Matthew" userId="588298e1-a8dc-4940-87a5-50b01a70e7e3" providerId="ADAL" clId="{F13531DA-6976-4F60-8976-762BCB95AE39}" dt="2020-09-30T14:17:04.315" v="2752" actId="14100"/>
        <pc:sldMkLst>
          <pc:docMk/>
          <pc:sldMk cId="2164417266" sldId="516"/>
        </pc:sldMkLst>
        <pc:graphicFrameChg chg="mod modGraphic">
          <ac:chgData name="Seeley, Matthew" userId="588298e1-a8dc-4940-87a5-50b01a70e7e3" providerId="ADAL" clId="{F13531DA-6976-4F60-8976-762BCB95AE39}" dt="2020-09-30T14:17:04.315" v="2752" actId="14100"/>
          <ac:graphicFrameMkLst>
            <pc:docMk/>
            <pc:sldMk cId="2164417266" sldId="516"/>
            <ac:graphicFrameMk id="8" creationId="{00000000-0000-0000-0000-000000000000}"/>
          </ac:graphicFrameMkLst>
        </pc:graphicFrameChg>
      </pc:sldChg>
      <pc:sldChg chg="modSp mod modNotesTx">
        <pc:chgData name="Seeley, Matthew" userId="588298e1-a8dc-4940-87a5-50b01a70e7e3" providerId="ADAL" clId="{F13531DA-6976-4F60-8976-762BCB95AE39}" dt="2020-10-06T14:54:30.144" v="10936" actId="33524"/>
        <pc:sldMkLst>
          <pc:docMk/>
          <pc:sldMk cId="629273444" sldId="517"/>
        </pc:sldMkLst>
        <pc:spChg chg="mod">
          <ac:chgData name="Seeley, Matthew" userId="588298e1-a8dc-4940-87a5-50b01a70e7e3" providerId="ADAL" clId="{F13531DA-6976-4F60-8976-762BCB95AE39}" dt="2020-10-02T17:53:39.488" v="10737" actId="33524"/>
          <ac:spMkLst>
            <pc:docMk/>
            <pc:sldMk cId="629273444" sldId="517"/>
            <ac:spMk id="5" creationId="{C5802E5D-90D3-424F-B36E-B84270E3199D}"/>
          </ac:spMkLst>
        </pc:spChg>
      </pc:sldChg>
      <pc:sldChg chg="modNotesTx">
        <pc:chgData name="Seeley, Matthew" userId="588298e1-a8dc-4940-87a5-50b01a70e7e3" providerId="ADAL" clId="{F13531DA-6976-4F60-8976-762BCB95AE39}" dt="2020-10-01T16:08:52.778" v="10535" actId="20577"/>
        <pc:sldMkLst>
          <pc:docMk/>
          <pc:sldMk cId="4022141378" sldId="531"/>
        </pc:sldMkLst>
      </pc:sldChg>
      <pc:sldChg chg="modSp mod ord modNotesTx">
        <pc:chgData name="Seeley, Matthew" userId="588298e1-a8dc-4940-87a5-50b01a70e7e3" providerId="ADAL" clId="{F13531DA-6976-4F60-8976-762BCB95AE39}" dt="2020-09-30T19:31:37.194" v="9450" actId="313"/>
        <pc:sldMkLst>
          <pc:docMk/>
          <pc:sldMk cId="216966330" sldId="543"/>
        </pc:sldMkLst>
        <pc:graphicFrameChg chg="mod modGraphic">
          <ac:chgData name="Seeley, Matthew" userId="588298e1-a8dc-4940-87a5-50b01a70e7e3" providerId="ADAL" clId="{F13531DA-6976-4F60-8976-762BCB95AE39}" dt="2020-09-29T19:26:10.006" v="1941" actId="20577"/>
          <ac:graphicFrameMkLst>
            <pc:docMk/>
            <pc:sldMk cId="216966330" sldId="543"/>
            <ac:graphicFrameMk id="8" creationId="{A7F2B525-2CDE-414B-8343-E777F3445F69}"/>
          </ac:graphicFrameMkLst>
        </pc:graphicFrameChg>
      </pc:sldChg>
      <pc:sldChg chg="modSp mod">
        <pc:chgData name="Seeley, Matthew" userId="588298e1-a8dc-4940-87a5-50b01a70e7e3" providerId="ADAL" clId="{F13531DA-6976-4F60-8976-762BCB95AE39}" dt="2020-09-30T14:08:14.223" v="2694" actId="1076"/>
        <pc:sldMkLst>
          <pc:docMk/>
          <pc:sldMk cId="2001281233" sldId="544"/>
        </pc:sldMkLst>
        <pc:graphicFrameChg chg="mod modGraphic">
          <ac:chgData name="Seeley, Matthew" userId="588298e1-a8dc-4940-87a5-50b01a70e7e3" providerId="ADAL" clId="{F13531DA-6976-4F60-8976-762BCB95AE39}" dt="2020-09-30T14:08:14.223" v="2694" actId="1076"/>
          <ac:graphicFrameMkLst>
            <pc:docMk/>
            <pc:sldMk cId="2001281233" sldId="544"/>
            <ac:graphicFrameMk id="4" creationId="{2B88FA7A-92BA-405A-8948-B4BA3980FF15}"/>
          </ac:graphicFrameMkLst>
        </pc:graphicFrameChg>
      </pc:sldChg>
      <pc:sldChg chg="modSp mod">
        <pc:chgData name="Seeley, Matthew" userId="588298e1-a8dc-4940-87a5-50b01a70e7e3" providerId="ADAL" clId="{F13531DA-6976-4F60-8976-762BCB95AE39}" dt="2020-09-29T18:31:21.710" v="842" actId="20577"/>
        <pc:sldMkLst>
          <pc:docMk/>
          <pc:sldMk cId="3068535552" sldId="554"/>
        </pc:sldMkLst>
        <pc:spChg chg="mod">
          <ac:chgData name="Seeley, Matthew" userId="588298e1-a8dc-4940-87a5-50b01a70e7e3" providerId="ADAL" clId="{F13531DA-6976-4F60-8976-762BCB95AE39}" dt="2020-09-29T18:31:21.710" v="842" actId="20577"/>
          <ac:spMkLst>
            <pc:docMk/>
            <pc:sldMk cId="3068535552" sldId="554"/>
            <ac:spMk id="4" creationId="{00000000-0000-0000-0000-000000000000}"/>
          </ac:spMkLst>
        </pc:spChg>
      </pc:sldChg>
      <pc:sldChg chg="modNotesTx">
        <pc:chgData name="Seeley, Matthew" userId="588298e1-a8dc-4940-87a5-50b01a70e7e3" providerId="ADAL" clId="{F13531DA-6976-4F60-8976-762BCB95AE39}" dt="2020-10-06T17:42:18.480" v="10945" actId="20577"/>
        <pc:sldMkLst>
          <pc:docMk/>
          <pc:sldMk cId="2317103893" sldId="555"/>
        </pc:sldMkLst>
      </pc:sldChg>
      <pc:sldChg chg="addSp modSp del mod">
        <pc:chgData name="Seeley, Matthew" userId="588298e1-a8dc-4940-87a5-50b01a70e7e3" providerId="ADAL" clId="{F13531DA-6976-4F60-8976-762BCB95AE39}" dt="2020-09-30T14:40:45.010" v="3113" actId="47"/>
        <pc:sldMkLst>
          <pc:docMk/>
          <pc:sldMk cId="2592871610" sldId="556"/>
        </pc:sldMkLst>
        <pc:spChg chg="add mod">
          <ac:chgData name="Seeley, Matthew" userId="588298e1-a8dc-4940-87a5-50b01a70e7e3" providerId="ADAL" clId="{F13531DA-6976-4F60-8976-762BCB95AE39}" dt="2020-09-30T13:37:21.680" v="2421" actId="1076"/>
          <ac:spMkLst>
            <pc:docMk/>
            <pc:sldMk cId="2592871610" sldId="556"/>
            <ac:spMk id="4" creationId="{8D72D712-FA20-4DF6-AD7F-C455767B98E6}"/>
          </ac:spMkLst>
        </pc:spChg>
      </pc:sldChg>
      <pc:sldChg chg="modSp mod modNotesTx">
        <pc:chgData name="Seeley, Matthew" userId="588298e1-a8dc-4940-87a5-50b01a70e7e3" providerId="ADAL" clId="{F13531DA-6976-4F60-8976-762BCB95AE39}" dt="2020-10-05T13:44:50.932" v="10748" actId="403"/>
        <pc:sldMkLst>
          <pc:docMk/>
          <pc:sldMk cId="4273034740" sldId="557"/>
        </pc:sldMkLst>
        <pc:spChg chg="mod">
          <ac:chgData name="Seeley, Matthew" userId="588298e1-a8dc-4940-87a5-50b01a70e7e3" providerId="ADAL" clId="{F13531DA-6976-4F60-8976-762BCB95AE39}" dt="2020-10-05T13:44:50.932" v="10748" actId="403"/>
          <ac:spMkLst>
            <pc:docMk/>
            <pc:sldMk cId="4273034740" sldId="557"/>
            <ac:spMk id="4" creationId="{00000000-0000-0000-0000-000000000000}"/>
          </ac:spMkLst>
        </pc:spChg>
      </pc:sldChg>
      <pc:sldChg chg="modSp mod ord modNotesTx">
        <pc:chgData name="Seeley, Matthew" userId="588298e1-a8dc-4940-87a5-50b01a70e7e3" providerId="ADAL" clId="{F13531DA-6976-4F60-8976-762BCB95AE39}" dt="2020-09-30T19:23:38.316" v="8985" actId="20577"/>
        <pc:sldMkLst>
          <pc:docMk/>
          <pc:sldMk cId="1436065738" sldId="558"/>
        </pc:sldMkLst>
        <pc:spChg chg="mod">
          <ac:chgData name="Seeley, Matthew" userId="588298e1-a8dc-4940-87a5-50b01a70e7e3" providerId="ADAL" clId="{F13531DA-6976-4F60-8976-762BCB95AE39}" dt="2020-09-30T13:47:15.003" v="2429" actId="20577"/>
          <ac:spMkLst>
            <pc:docMk/>
            <pc:sldMk cId="1436065738" sldId="558"/>
            <ac:spMk id="3" creationId="{E1A863A3-4A0B-4BCB-8F15-77C307289C25}"/>
          </ac:spMkLst>
        </pc:spChg>
      </pc:sldChg>
      <pc:sldChg chg="modSp mod modNotesTx">
        <pc:chgData name="Seeley, Matthew" userId="588298e1-a8dc-4940-87a5-50b01a70e7e3" providerId="ADAL" clId="{F13531DA-6976-4F60-8976-762BCB95AE39}" dt="2020-10-02T17:34:37.086" v="10728" actId="20577"/>
        <pc:sldMkLst>
          <pc:docMk/>
          <pc:sldMk cId="2024729400" sldId="559"/>
        </pc:sldMkLst>
        <pc:graphicFrameChg chg="mod modGraphic">
          <ac:chgData name="Seeley, Matthew" userId="588298e1-a8dc-4940-87a5-50b01a70e7e3" providerId="ADAL" clId="{F13531DA-6976-4F60-8976-762BCB95AE39}" dt="2020-09-30T19:39:18.308" v="10082" actId="20577"/>
          <ac:graphicFrameMkLst>
            <pc:docMk/>
            <pc:sldMk cId="2024729400" sldId="559"/>
            <ac:graphicFrameMk id="9" creationId="{0ACC02C9-8994-4C57-8574-FBF50013C49A}"/>
          </ac:graphicFrameMkLst>
        </pc:graphicFrameChg>
      </pc:sldChg>
      <pc:sldChg chg="modNotesTx">
        <pc:chgData name="Seeley, Matthew" userId="588298e1-a8dc-4940-87a5-50b01a70e7e3" providerId="ADAL" clId="{F13531DA-6976-4F60-8976-762BCB95AE39}" dt="2020-10-06T14:47:47.589" v="10927" actId="20577"/>
        <pc:sldMkLst>
          <pc:docMk/>
          <pc:sldMk cId="3595506187" sldId="560"/>
        </pc:sldMkLst>
      </pc:sldChg>
      <pc:sldChg chg="modSp mod">
        <pc:chgData name="Seeley, Matthew" userId="588298e1-a8dc-4940-87a5-50b01a70e7e3" providerId="ADAL" clId="{F13531DA-6976-4F60-8976-762BCB95AE39}" dt="2020-09-30T19:40:25.732" v="10252" actId="1038"/>
        <pc:sldMkLst>
          <pc:docMk/>
          <pc:sldMk cId="2744774478" sldId="561"/>
        </pc:sldMkLst>
        <pc:grpChg chg="mod">
          <ac:chgData name="Seeley, Matthew" userId="588298e1-a8dc-4940-87a5-50b01a70e7e3" providerId="ADAL" clId="{F13531DA-6976-4F60-8976-762BCB95AE39}" dt="2020-09-30T19:40:25.732" v="10252" actId="1038"/>
          <ac:grpSpMkLst>
            <pc:docMk/>
            <pc:sldMk cId="2744774478" sldId="561"/>
            <ac:grpSpMk id="7" creationId="{A42502CE-6BBD-403E-969B-0061FC292E23}"/>
          </ac:grpSpMkLst>
        </pc:grpChg>
      </pc:sldChg>
      <pc:sldChg chg="modSp mod modNotesTx">
        <pc:chgData name="Seeley, Matthew" userId="588298e1-a8dc-4940-87a5-50b01a70e7e3" providerId="ADAL" clId="{F13531DA-6976-4F60-8976-762BCB95AE39}" dt="2020-10-05T16:45:37.404" v="10924" actId="20577"/>
        <pc:sldMkLst>
          <pc:docMk/>
          <pc:sldMk cId="972401962" sldId="562"/>
        </pc:sldMkLst>
        <pc:graphicFrameChg chg="modGraphic">
          <ac:chgData name="Seeley, Matthew" userId="588298e1-a8dc-4940-87a5-50b01a70e7e3" providerId="ADAL" clId="{F13531DA-6976-4F60-8976-762BCB95AE39}" dt="2020-09-30T14:38:23.291" v="3074" actId="20577"/>
          <ac:graphicFrameMkLst>
            <pc:docMk/>
            <pc:sldMk cId="972401962" sldId="562"/>
            <ac:graphicFrameMk id="7" creationId="{A7290BB3-6527-49AD-904D-6291EC5D6D6C}"/>
          </ac:graphicFrameMkLst>
        </pc:graphicFrameChg>
      </pc:sldChg>
      <pc:sldChg chg="del">
        <pc:chgData name="Seeley, Matthew" userId="588298e1-a8dc-4940-87a5-50b01a70e7e3" providerId="ADAL" clId="{F13531DA-6976-4F60-8976-762BCB95AE39}" dt="2020-09-29T18:49:20.259" v="1037" actId="47"/>
        <pc:sldMkLst>
          <pc:docMk/>
          <pc:sldMk cId="50556650" sldId="574"/>
        </pc:sldMkLst>
      </pc:sldChg>
      <pc:sldChg chg="addSp delSp modSp mod modNotesTx">
        <pc:chgData name="Seeley, Matthew" userId="588298e1-a8dc-4940-87a5-50b01a70e7e3" providerId="ADAL" clId="{F13531DA-6976-4F60-8976-762BCB95AE39}" dt="2020-10-05T13:45:50.728" v="10756" actId="403"/>
        <pc:sldMkLst>
          <pc:docMk/>
          <pc:sldMk cId="55945755" sldId="601"/>
        </pc:sldMkLst>
        <pc:graphicFrameChg chg="del">
          <ac:chgData name="Seeley, Matthew" userId="588298e1-a8dc-4940-87a5-50b01a70e7e3" providerId="ADAL" clId="{F13531DA-6976-4F60-8976-762BCB95AE39}" dt="2020-09-29T18:52:38.402" v="1086" actId="478"/>
          <ac:graphicFrameMkLst>
            <pc:docMk/>
            <pc:sldMk cId="55945755" sldId="601"/>
            <ac:graphicFrameMk id="3" creationId="{3B043D11-C119-4A40-B080-2E6503895878}"/>
          </ac:graphicFrameMkLst>
        </pc:graphicFrameChg>
        <pc:graphicFrameChg chg="add mod modGraphic">
          <ac:chgData name="Seeley, Matthew" userId="588298e1-a8dc-4940-87a5-50b01a70e7e3" providerId="ADAL" clId="{F13531DA-6976-4F60-8976-762BCB95AE39}" dt="2020-10-05T13:45:50.728" v="10756" actId="403"/>
          <ac:graphicFrameMkLst>
            <pc:docMk/>
            <pc:sldMk cId="55945755" sldId="601"/>
            <ac:graphicFrameMk id="4" creationId="{30E271A4-9263-4017-B988-5131340F0280}"/>
          </ac:graphicFrameMkLst>
        </pc:graphicFrameChg>
      </pc:sldChg>
      <pc:sldChg chg="addSp delSp modSp mod ord modNotesTx">
        <pc:chgData name="Seeley, Matthew" userId="588298e1-a8dc-4940-87a5-50b01a70e7e3" providerId="ADAL" clId="{F13531DA-6976-4F60-8976-762BCB95AE39}" dt="2020-10-06T18:10:50.945" v="11074" actId="20577"/>
        <pc:sldMkLst>
          <pc:docMk/>
          <pc:sldMk cId="666243196" sldId="602"/>
        </pc:sldMkLst>
        <pc:spChg chg="add del mod">
          <ac:chgData name="Seeley, Matthew" userId="588298e1-a8dc-4940-87a5-50b01a70e7e3" providerId="ADAL" clId="{F13531DA-6976-4F60-8976-762BCB95AE39}" dt="2020-09-29T19:39:19.774" v="2077" actId="478"/>
          <ac:spMkLst>
            <pc:docMk/>
            <pc:sldMk cId="666243196" sldId="602"/>
            <ac:spMk id="8" creationId="{9FAA1665-54AE-4221-8D13-85C7184623A3}"/>
          </ac:spMkLst>
        </pc:spChg>
        <pc:spChg chg="add del mod">
          <ac:chgData name="Seeley, Matthew" userId="588298e1-a8dc-4940-87a5-50b01a70e7e3" providerId="ADAL" clId="{F13531DA-6976-4F60-8976-762BCB95AE39}" dt="2020-09-29T19:39:17.869" v="2076" actId="478"/>
          <ac:spMkLst>
            <pc:docMk/>
            <pc:sldMk cId="666243196" sldId="602"/>
            <ac:spMk id="10" creationId="{1D4CE585-9236-45C8-B486-A59E2C65EF1B}"/>
          </ac:spMkLst>
        </pc:spChg>
        <pc:graphicFrameChg chg="mod modGraphic">
          <ac:chgData name="Seeley, Matthew" userId="588298e1-a8dc-4940-87a5-50b01a70e7e3" providerId="ADAL" clId="{F13531DA-6976-4F60-8976-762BCB95AE39}" dt="2020-09-29T19:39:24.739" v="2083" actId="1035"/>
          <ac:graphicFrameMkLst>
            <pc:docMk/>
            <pc:sldMk cId="666243196" sldId="602"/>
            <ac:graphicFrameMk id="3" creationId="{96817C5D-73D3-4BC7-B5A1-EE731A6C2DCA}"/>
          </ac:graphicFrameMkLst>
        </pc:graphicFrameChg>
        <pc:graphicFrameChg chg="add del mod modGraphic">
          <ac:chgData name="Seeley, Matthew" userId="588298e1-a8dc-4940-87a5-50b01a70e7e3" providerId="ADAL" clId="{F13531DA-6976-4F60-8976-762BCB95AE39}" dt="2020-09-29T19:39:42.011" v="2088" actId="14100"/>
          <ac:graphicFrameMkLst>
            <pc:docMk/>
            <pc:sldMk cId="666243196" sldId="602"/>
            <ac:graphicFrameMk id="4" creationId="{7B94D9B7-DA73-4A0D-94D0-ADD39C081D15}"/>
          </ac:graphicFrameMkLst>
        </pc:graphicFrameChg>
        <pc:graphicFrameChg chg="add mod modGraphic">
          <ac:chgData name="Seeley, Matthew" userId="588298e1-a8dc-4940-87a5-50b01a70e7e3" providerId="ADAL" clId="{F13531DA-6976-4F60-8976-762BCB95AE39}" dt="2020-09-29T19:39:28.268" v="2084" actId="1076"/>
          <ac:graphicFrameMkLst>
            <pc:docMk/>
            <pc:sldMk cId="666243196" sldId="602"/>
            <ac:graphicFrameMk id="5" creationId="{94BAD83D-03C0-4451-AADF-B2185F3A9248}"/>
          </ac:graphicFrameMkLst>
        </pc:graphicFrameChg>
      </pc:sldChg>
      <pc:sldChg chg="modSp mod modNotesTx">
        <pc:chgData name="Seeley, Matthew" userId="588298e1-a8dc-4940-87a5-50b01a70e7e3" providerId="ADAL" clId="{F13531DA-6976-4F60-8976-762BCB95AE39}" dt="2020-10-06T14:50:37.464" v="10934" actId="20577"/>
        <pc:sldMkLst>
          <pc:docMk/>
          <pc:sldMk cId="164369185" sldId="609"/>
        </pc:sldMkLst>
        <pc:spChg chg="mod">
          <ac:chgData name="Seeley, Matthew" userId="588298e1-a8dc-4940-87a5-50b01a70e7e3" providerId="ADAL" clId="{F13531DA-6976-4F60-8976-762BCB95AE39}" dt="2020-10-02T17:44:31.543" v="10731" actId="20577"/>
          <ac:spMkLst>
            <pc:docMk/>
            <pc:sldMk cId="164369185" sldId="609"/>
            <ac:spMk id="3" creationId="{00000000-0000-0000-0000-000000000000}"/>
          </ac:spMkLst>
        </pc:spChg>
      </pc:sldChg>
      <pc:sldChg chg="modNotesTx">
        <pc:chgData name="Seeley, Matthew" userId="588298e1-a8dc-4940-87a5-50b01a70e7e3" providerId="ADAL" clId="{F13531DA-6976-4F60-8976-762BCB95AE39}" dt="2020-10-06T14:51:44.163" v="10935" actId="33524"/>
        <pc:sldMkLst>
          <pc:docMk/>
          <pc:sldMk cId="1461763127" sldId="611"/>
        </pc:sldMkLst>
      </pc:sldChg>
      <pc:sldChg chg="addSp delSp modSp del mod ord modNotesTx">
        <pc:chgData name="Seeley, Matthew" userId="588298e1-a8dc-4940-87a5-50b01a70e7e3" providerId="ADAL" clId="{F13531DA-6976-4F60-8976-762BCB95AE39}" dt="2020-09-30T18:18:39.700" v="6641" actId="47"/>
        <pc:sldMkLst>
          <pc:docMk/>
          <pc:sldMk cId="2629873071" sldId="615"/>
        </pc:sldMkLst>
        <pc:spChg chg="mod">
          <ac:chgData name="Seeley, Matthew" userId="588298e1-a8dc-4940-87a5-50b01a70e7e3" providerId="ADAL" clId="{F13531DA-6976-4F60-8976-762BCB95AE39}" dt="2020-09-30T18:02:10.484" v="6452" actId="207"/>
          <ac:spMkLst>
            <pc:docMk/>
            <pc:sldMk cId="2629873071" sldId="615"/>
            <ac:spMk id="4" creationId="{00000000-0000-0000-0000-000000000000}"/>
          </ac:spMkLst>
        </pc:spChg>
        <pc:spChg chg="add del">
          <ac:chgData name="Seeley, Matthew" userId="588298e1-a8dc-4940-87a5-50b01a70e7e3" providerId="ADAL" clId="{F13531DA-6976-4F60-8976-762BCB95AE39}" dt="2020-09-30T18:02:33.444" v="6454" actId="22"/>
          <ac:spMkLst>
            <pc:docMk/>
            <pc:sldMk cId="2629873071" sldId="615"/>
            <ac:spMk id="6" creationId="{46F2B4AE-CCF1-4595-82FE-5516A54D8A88}"/>
          </ac:spMkLst>
        </pc:spChg>
      </pc:sldChg>
      <pc:sldChg chg="modSp mod">
        <pc:chgData name="Seeley, Matthew" userId="588298e1-a8dc-4940-87a5-50b01a70e7e3" providerId="ADAL" clId="{F13531DA-6976-4F60-8976-762BCB95AE39}" dt="2020-10-06T14:55:48.004" v="10937" actId="207"/>
        <pc:sldMkLst>
          <pc:docMk/>
          <pc:sldMk cId="3690188012" sldId="627"/>
        </pc:sldMkLst>
        <pc:spChg chg="mod">
          <ac:chgData name="Seeley, Matthew" userId="588298e1-a8dc-4940-87a5-50b01a70e7e3" providerId="ADAL" clId="{F13531DA-6976-4F60-8976-762BCB95AE39}" dt="2020-10-06T14:55:48.004" v="10937" actId="207"/>
          <ac:spMkLst>
            <pc:docMk/>
            <pc:sldMk cId="3690188012" sldId="627"/>
            <ac:spMk id="3" creationId="{87AF24FB-CB32-4412-9B1D-98A21E7F4CB6}"/>
          </ac:spMkLst>
        </pc:spChg>
      </pc:sldChg>
      <pc:sldChg chg="modSp mod modNotesTx">
        <pc:chgData name="Seeley, Matthew" userId="588298e1-a8dc-4940-87a5-50b01a70e7e3" providerId="ADAL" clId="{F13531DA-6976-4F60-8976-762BCB95AE39}" dt="2020-09-30T17:04:09.161" v="5281" actId="20577"/>
        <pc:sldMkLst>
          <pc:docMk/>
          <pc:sldMk cId="1156963517" sldId="629"/>
        </pc:sldMkLst>
        <pc:spChg chg="mod">
          <ac:chgData name="Seeley, Matthew" userId="588298e1-a8dc-4940-87a5-50b01a70e7e3" providerId="ADAL" clId="{F13531DA-6976-4F60-8976-762BCB95AE39}" dt="2020-09-28T18:44:25.978" v="407" actId="12"/>
          <ac:spMkLst>
            <pc:docMk/>
            <pc:sldMk cId="1156963517" sldId="629"/>
            <ac:spMk id="3" creationId="{00000000-0000-0000-0000-000000000000}"/>
          </ac:spMkLst>
        </pc:spChg>
      </pc:sldChg>
      <pc:sldChg chg="addSp delSp modSp mod modNotesTx">
        <pc:chgData name="Seeley, Matthew" userId="588298e1-a8dc-4940-87a5-50b01a70e7e3" providerId="ADAL" clId="{F13531DA-6976-4F60-8976-762BCB95AE39}" dt="2020-09-30T17:06:25.586" v="5451" actId="20577"/>
        <pc:sldMkLst>
          <pc:docMk/>
          <pc:sldMk cId="734946376" sldId="630"/>
        </pc:sldMkLst>
        <pc:spChg chg="mod">
          <ac:chgData name="Seeley, Matthew" userId="588298e1-a8dc-4940-87a5-50b01a70e7e3" providerId="ADAL" clId="{F13531DA-6976-4F60-8976-762BCB95AE39}" dt="2020-09-28T18:45:39.416" v="431" actId="404"/>
          <ac:spMkLst>
            <pc:docMk/>
            <pc:sldMk cId="734946376" sldId="630"/>
            <ac:spMk id="3" creationId="{00000000-0000-0000-0000-000000000000}"/>
          </ac:spMkLst>
        </pc:spChg>
        <pc:spChg chg="add del">
          <ac:chgData name="Seeley, Matthew" userId="588298e1-a8dc-4940-87a5-50b01a70e7e3" providerId="ADAL" clId="{F13531DA-6976-4F60-8976-762BCB95AE39}" dt="2020-09-30T17:04:16.963" v="5284" actId="22"/>
          <ac:spMkLst>
            <pc:docMk/>
            <pc:sldMk cId="734946376" sldId="630"/>
            <ac:spMk id="5" creationId="{229F0EBB-27D0-46CC-B212-2EB91B3263A7}"/>
          </ac:spMkLst>
        </pc:spChg>
      </pc:sldChg>
      <pc:sldChg chg="modSp mod modNotesTx">
        <pc:chgData name="Seeley, Matthew" userId="588298e1-a8dc-4940-87a5-50b01a70e7e3" providerId="ADAL" clId="{F13531DA-6976-4F60-8976-762BCB95AE39}" dt="2020-10-01T15:48:51.457" v="10265" actId="20577"/>
        <pc:sldMkLst>
          <pc:docMk/>
          <pc:sldMk cId="1098814425" sldId="631"/>
        </pc:sldMkLst>
        <pc:spChg chg="mod">
          <ac:chgData name="Seeley, Matthew" userId="588298e1-a8dc-4940-87a5-50b01a70e7e3" providerId="ADAL" clId="{F13531DA-6976-4F60-8976-762BCB95AE39}" dt="2020-09-28T18:46:54.551" v="454" actId="404"/>
          <ac:spMkLst>
            <pc:docMk/>
            <pc:sldMk cId="1098814425" sldId="631"/>
            <ac:spMk id="3" creationId="{00000000-0000-0000-0000-000000000000}"/>
          </ac:spMkLst>
        </pc:spChg>
      </pc:sldChg>
      <pc:sldChg chg="modSp mod">
        <pc:chgData name="Seeley, Matthew" userId="588298e1-a8dc-4940-87a5-50b01a70e7e3" providerId="ADAL" clId="{F13531DA-6976-4F60-8976-762BCB95AE39}" dt="2020-09-29T20:24:13.700" v="2409" actId="120"/>
        <pc:sldMkLst>
          <pc:docMk/>
          <pc:sldMk cId="1195030829" sldId="633"/>
        </pc:sldMkLst>
        <pc:graphicFrameChg chg="mod modGraphic">
          <ac:chgData name="Seeley, Matthew" userId="588298e1-a8dc-4940-87a5-50b01a70e7e3" providerId="ADAL" clId="{F13531DA-6976-4F60-8976-762BCB95AE39}" dt="2020-09-29T20:24:08.171" v="2406" actId="120"/>
          <ac:graphicFrameMkLst>
            <pc:docMk/>
            <pc:sldMk cId="1195030829" sldId="633"/>
            <ac:graphicFrameMk id="3" creationId="{00000000-0000-0000-0000-000000000000}"/>
          </ac:graphicFrameMkLst>
        </pc:graphicFrameChg>
        <pc:graphicFrameChg chg="mod modGraphic">
          <ac:chgData name="Seeley, Matthew" userId="588298e1-a8dc-4940-87a5-50b01a70e7e3" providerId="ADAL" clId="{F13531DA-6976-4F60-8976-762BCB95AE39}" dt="2020-09-29T20:24:13.700" v="2409" actId="120"/>
          <ac:graphicFrameMkLst>
            <pc:docMk/>
            <pc:sldMk cId="1195030829" sldId="633"/>
            <ac:graphicFrameMk id="4" creationId="{00000000-0000-0000-0000-000000000000}"/>
          </ac:graphicFrameMkLst>
        </pc:graphicFrameChg>
      </pc:sldChg>
      <pc:sldChg chg="addSp delSp modSp new del">
        <pc:chgData name="Seeley, Matthew" userId="588298e1-a8dc-4940-87a5-50b01a70e7e3" providerId="ADAL" clId="{F13531DA-6976-4F60-8976-762BCB95AE39}" dt="2020-09-25T15:37:15.403" v="38" actId="47"/>
        <pc:sldMkLst>
          <pc:docMk/>
          <pc:sldMk cId="3180851427" sldId="633"/>
        </pc:sldMkLst>
        <pc:spChg chg="del">
          <ac:chgData name="Seeley, Matthew" userId="588298e1-a8dc-4940-87a5-50b01a70e7e3" providerId="ADAL" clId="{F13531DA-6976-4F60-8976-762BCB95AE39}" dt="2020-09-25T15:36:58.226" v="37"/>
          <ac:spMkLst>
            <pc:docMk/>
            <pc:sldMk cId="3180851427" sldId="633"/>
            <ac:spMk id="3" creationId="{2C451664-9F05-49E4-8EAE-D9C6483B3034}"/>
          </ac:spMkLst>
        </pc:spChg>
        <pc:graphicFrameChg chg="add mod">
          <ac:chgData name="Seeley, Matthew" userId="588298e1-a8dc-4940-87a5-50b01a70e7e3" providerId="ADAL" clId="{F13531DA-6976-4F60-8976-762BCB95AE39}" dt="2020-09-25T15:36:58.226" v="37"/>
          <ac:graphicFrameMkLst>
            <pc:docMk/>
            <pc:sldMk cId="3180851427" sldId="633"/>
            <ac:graphicFrameMk id="4" creationId="{1F4C2D67-DA82-49B6-9879-9223F1A76BF7}"/>
          </ac:graphicFrameMkLst>
        </pc:graphicFrameChg>
      </pc:sldChg>
      <pc:sldChg chg="modSp add mod modNotesTx">
        <pc:chgData name="Seeley, Matthew" userId="588298e1-a8dc-4940-87a5-50b01a70e7e3" providerId="ADAL" clId="{F13531DA-6976-4F60-8976-762BCB95AE39}" dt="2020-09-30T16:58:55.297" v="5031" actId="20577"/>
        <pc:sldMkLst>
          <pc:docMk/>
          <pc:sldMk cId="852335756" sldId="634"/>
        </pc:sldMkLst>
        <pc:spChg chg="mod">
          <ac:chgData name="Seeley, Matthew" userId="588298e1-a8dc-4940-87a5-50b01a70e7e3" providerId="ADAL" clId="{F13531DA-6976-4F60-8976-762BCB95AE39}" dt="2020-09-28T18:09:49.292" v="310" actId="20577"/>
          <ac:spMkLst>
            <pc:docMk/>
            <pc:sldMk cId="852335756" sldId="634"/>
            <ac:spMk id="2" creationId="{00000000-0000-0000-0000-000000000000}"/>
          </ac:spMkLst>
        </pc:spChg>
        <pc:spChg chg="mod">
          <ac:chgData name="Seeley, Matthew" userId="588298e1-a8dc-4940-87a5-50b01a70e7e3" providerId="ADAL" clId="{F13531DA-6976-4F60-8976-762BCB95AE39}" dt="2020-09-28T18:09:29.310" v="299" actId="403"/>
          <ac:spMkLst>
            <pc:docMk/>
            <pc:sldMk cId="852335756" sldId="634"/>
            <ac:spMk id="4" creationId="{00000000-0000-0000-0000-000000000000}"/>
          </ac:spMkLst>
        </pc:spChg>
      </pc:sldChg>
      <pc:sldChg chg="delSp modSp add del mod">
        <pc:chgData name="Seeley, Matthew" userId="588298e1-a8dc-4940-87a5-50b01a70e7e3" providerId="ADAL" clId="{F13531DA-6976-4F60-8976-762BCB95AE39}" dt="2020-09-28T18:08:13.269" v="88" actId="47"/>
        <pc:sldMkLst>
          <pc:docMk/>
          <pc:sldMk cId="3049350374" sldId="634"/>
        </pc:sldMkLst>
        <pc:spChg chg="mod">
          <ac:chgData name="Seeley, Matthew" userId="588298e1-a8dc-4940-87a5-50b01a70e7e3" providerId="ADAL" clId="{F13531DA-6976-4F60-8976-762BCB95AE39}" dt="2020-09-28T18:07:56.527" v="81" actId="20577"/>
          <ac:spMkLst>
            <pc:docMk/>
            <pc:sldMk cId="3049350374" sldId="634"/>
            <ac:spMk id="2" creationId="{8B838F00-751A-48AA-B385-1262CC0F5CC5}"/>
          </ac:spMkLst>
        </pc:spChg>
        <pc:spChg chg="del mod">
          <ac:chgData name="Seeley, Matthew" userId="588298e1-a8dc-4940-87a5-50b01a70e7e3" providerId="ADAL" clId="{F13531DA-6976-4F60-8976-762BCB95AE39}" dt="2020-09-28T18:08:07.244" v="87" actId="478"/>
          <ac:spMkLst>
            <pc:docMk/>
            <pc:sldMk cId="3049350374" sldId="634"/>
            <ac:spMk id="3" creationId="{EF29BC05-17AF-42DE-AC56-1B08166B4D4D}"/>
          </ac:spMkLst>
        </pc:spChg>
      </pc:sldChg>
      <pc:sldChg chg="addSp delSp modSp new mod modNotesTx">
        <pc:chgData name="Seeley, Matthew" userId="588298e1-a8dc-4940-87a5-50b01a70e7e3" providerId="ADAL" clId="{F13531DA-6976-4F60-8976-762BCB95AE39}" dt="2020-09-29T18:26:18.667" v="707" actId="20577"/>
        <pc:sldMkLst>
          <pc:docMk/>
          <pc:sldMk cId="2456371516" sldId="635"/>
        </pc:sldMkLst>
        <pc:spChg chg="del">
          <ac:chgData name="Seeley, Matthew" userId="588298e1-a8dc-4940-87a5-50b01a70e7e3" providerId="ADAL" clId="{F13531DA-6976-4F60-8976-762BCB95AE39}" dt="2020-09-29T18:24:35.097" v="651" actId="478"/>
          <ac:spMkLst>
            <pc:docMk/>
            <pc:sldMk cId="2456371516" sldId="635"/>
            <ac:spMk id="2" creationId="{A1BC7EA0-1F68-4AC4-B945-D359FC788A0F}"/>
          </ac:spMkLst>
        </pc:spChg>
        <pc:spChg chg="del">
          <ac:chgData name="Seeley, Matthew" userId="588298e1-a8dc-4940-87a5-50b01a70e7e3" providerId="ADAL" clId="{F13531DA-6976-4F60-8976-762BCB95AE39}" dt="2020-09-29T18:24:33.069" v="650" actId="478"/>
          <ac:spMkLst>
            <pc:docMk/>
            <pc:sldMk cId="2456371516" sldId="635"/>
            <ac:spMk id="3" creationId="{882E700B-06A5-45DB-B35F-8E7E452576A7}"/>
          </ac:spMkLst>
        </pc:spChg>
        <pc:spChg chg="add mod">
          <ac:chgData name="Seeley, Matthew" userId="588298e1-a8dc-4940-87a5-50b01a70e7e3" providerId="ADAL" clId="{F13531DA-6976-4F60-8976-762BCB95AE39}" dt="2020-09-29T18:25:55.968" v="686" actId="20577"/>
          <ac:spMkLst>
            <pc:docMk/>
            <pc:sldMk cId="2456371516" sldId="635"/>
            <ac:spMk id="7" creationId="{3F2DCEE4-9D94-4DF7-B503-7185EC2DAEA0}"/>
          </ac:spMkLst>
        </pc:spChg>
        <pc:graphicFrameChg chg="add mod">
          <ac:chgData name="Seeley, Matthew" userId="588298e1-a8dc-4940-87a5-50b01a70e7e3" providerId="ADAL" clId="{F13531DA-6976-4F60-8976-762BCB95AE39}" dt="2020-09-29T18:24:48.833" v="656"/>
          <ac:graphicFrameMkLst>
            <pc:docMk/>
            <pc:sldMk cId="2456371516" sldId="635"/>
            <ac:graphicFrameMk id="5" creationId="{267DCBD1-E803-45BE-B3E3-F0C16D9308D3}"/>
          </ac:graphicFrameMkLst>
        </pc:graphicFrameChg>
        <pc:picChg chg="add del">
          <ac:chgData name="Seeley, Matthew" userId="588298e1-a8dc-4940-87a5-50b01a70e7e3" providerId="ADAL" clId="{F13531DA-6976-4F60-8976-762BCB95AE39}" dt="2020-09-29T18:24:41.731" v="653"/>
          <ac:picMkLst>
            <pc:docMk/>
            <pc:sldMk cId="2456371516" sldId="635"/>
            <ac:picMk id="4" creationId="{0226320A-E0B8-47D5-8B93-E79E3E91A66E}"/>
          </ac:picMkLst>
        </pc:picChg>
        <pc:picChg chg="add mod">
          <ac:chgData name="Seeley, Matthew" userId="588298e1-a8dc-4940-87a5-50b01a70e7e3" providerId="ADAL" clId="{F13531DA-6976-4F60-8976-762BCB95AE39}" dt="2020-09-29T18:25:22.621" v="677" actId="1076"/>
          <ac:picMkLst>
            <pc:docMk/>
            <pc:sldMk cId="2456371516" sldId="635"/>
            <ac:picMk id="6" creationId="{9D87057F-E286-4A3C-99A5-FDFE897EB29F}"/>
          </ac:picMkLst>
        </pc:picChg>
      </pc:sldChg>
      <pc:sldChg chg="modSp new del mod">
        <pc:chgData name="Seeley, Matthew" userId="588298e1-a8dc-4940-87a5-50b01a70e7e3" providerId="ADAL" clId="{F13531DA-6976-4F60-8976-762BCB95AE39}" dt="2020-09-29T18:25:16.875" v="675" actId="47"/>
        <pc:sldMkLst>
          <pc:docMk/>
          <pc:sldMk cId="2609302380" sldId="636"/>
        </pc:sldMkLst>
        <pc:spChg chg="mod">
          <ac:chgData name="Seeley, Matthew" userId="588298e1-a8dc-4940-87a5-50b01a70e7e3" providerId="ADAL" clId="{F13531DA-6976-4F60-8976-762BCB95AE39}" dt="2020-09-29T18:25:08.705" v="673" actId="20577"/>
          <ac:spMkLst>
            <pc:docMk/>
            <pc:sldMk cId="2609302380" sldId="636"/>
            <ac:spMk id="2" creationId="{8CE7B44B-E20A-4631-816B-6CC72367DED6}"/>
          </ac:spMkLst>
        </pc:spChg>
      </pc:sldChg>
      <pc:sldChg chg="addSp delSp modSp add mod ord modNotesTx">
        <pc:chgData name="Seeley, Matthew" userId="588298e1-a8dc-4940-87a5-50b01a70e7e3" providerId="ADAL" clId="{F13531DA-6976-4F60-8976-762BCB95AE39}" dt="2020-09-30T17:18:14.548" v="6451"/>
        <pc:sldMkLst>
          <pc:docMk/>
          <pc:sldMk cId="4083097926" sldId="636"/>
        </pc:sldMkLst>
        <pc:graphicFrameChg chg="add del mod">
          <ac:chgData name="Seeley, Matthew" userId="588298e1-a8dc-4940-87a5-50b01a70e7e3" providerId="ADAL" clId="{F13531DA-6976-4F60-8976-762BCB95AE39}" dt="2020-09-29T18:38:10.407" v="986"/>
          <ac:graphicFrameMkLst>
            <pc:docMk/>
            <pc:sldMk cId="4083097926" sldId="636"/>
            <ac:graphicFrameMk id="3" creationId="{8F57F03E-BBA3-4B10-A1AE-8FADDB659546}"/>
          </ac:graphicFrameMkLst>
        </pc:graphicFrameChg>
        <pc:graphicFrameChg chg="del">
          <ac:chgData name="Seeley, Matthew" userId="588298e1-a8dc-4940-87a5-50b01a70e7e3" providerId="ADAL" clId="{F13531DA-6976-4F60-8976-762BCB95AE39}" dt="2020-09-29T18:38:05.645" v="984" actId="478"/>
          <ac:graphicFrameMkLst>
            <pc:docMk/>
            <pc:sldMk cId="4083097926" sldId="636"/>
            <ac:graphicFrameMk id="6" creationId="{787EA72A-218F-45B5-AB05-7D25D0AC0FC2}"/>
          </ac:graphicFrameMkLst>
        </pc:graphicFrameChg>
        <pc:picChg chg="add mod">
          <ac:chgData name="Seeley, Matthew" userId="588298e1-a8dc-4940-87a5-50b01a70e7e3" providerId="ADAL" clId="{F13531DA-6976-4F60-8976-762BCB95AE39}" dt="2020-09-30T17:15:06.376" v="6316" actId="1035"/>
          <ac:picMkLst>
            <pc:docMk/>
            <pc:sldMk cId="4083097926" sldId="636"/>
            <ac:picMk id="4" creationId="{73C19704-5673-4CA2-91F0-A6873F525EF9}"/>
          </ac:picMkLst>
        </pc:picChg>
      </pc:sldChg>
      <pc:sldChg chg="addSp delSp modSp new mod modNotesTx">
        <pc:chgData name="Seeley, Matthew" userId="588298e1-a8dc-4940-87a5-50b01a70e7e3" providerId="ADAL" clId="{F13531DA-6976-4F60-8976-762BCB95AE39}" dt="2020-10-06T17:44:11.253" v="11033" actId="20577"/>
        <pc:sldMkLst>
          <pc:docMk/>
          <pc:sldMk cId="2444761826" sldId="637"/>
        </pc:sldMkLst>
        <pc:spChg chg="mod">
          <ac:chgData name="Seeley, Matthew" userId="588298e1-a8dc-4940-87a5-50b01a70e7e3" providerId="ADAL" clId="{F13531DA-6976-4F60-8976-762BCB95AE39}" dt="2020-09-29T18:42:31.757" v="997" actId="404"/>
          <ac:spMkLst>
            <pc:docMk/>
            <pc:sldMk cId="2444761826" sldId="637"/>
            <ac:spMk id="2" creationId="{06898B1A-63C4-42E1-B28D-4B75C68CCCD5}"/>
          </ac:spMkLst>
        </pc:spChg>
        <pc:spChg chg="del">
          <ac:chgData name="Seeley, Matthew" userId="588298e1-a8dc-4940-87a5-50b01a70e7e3" providerId="ADAL" clId="{F13531DA-6976-4F60-8976-762BCB95AE39}" dt="2020-09-29T18:42:57.994" v="1000" actId="478"/>
          <ac:spMkLst>
            <pc:docMk/>
            <pc:sldMk cId="2444761826" sldId="637"/>
            <ac:spMk id="3" creationId="{48314DAF-0A26-4BEB-9FC7-4E1490119C9C}"/>
          </ac:spMkLst>
        </pc:spChg>
        <pc:spChg chg="add mod">
          <ac:chgData name="Seeley, Matthew" userId="588298e1-a8dc-4940-87a5-50b01a70e7e3" providerId="ADAL" clId="{F13531DA-6976-4F60-8976-762BCB95AE39}" dt="2020-10-02T17:15:31.714" v="10543" actId="20577"/>
          <ac:spMkLst>
            <pc:docMk/>
            <pc:sldMk cId="2444761826" sldId="637"/>
            <ac:spMk id="9" creationId="{2E5956A9-3304-4CC8-BEEC-08233EF245CB}"/>
          </ac:spMkLst>
        </pc:spChg>
        <pc:graphicFrameChg chg="add mod modGraphic">
          <ac:chgData name="Seeley, Matthew" userId="588298e1-a8dc-4940-87a5-50b01a70e7e3" providerId="ADAL" clId="{F13531DA-6976-4F60-8976-762BCB95AE39}" dt="2020-09-30T18:09:34.358" v="6640" actId="1037"/>
          <ac:graphicFrameMkLst>
            <pc:docMk/>
            <pc:sldMk cId="2444761826" sldId="637"/>
            <ac:graphicFrameMk id="4" creationId="{C6B47E4F-B1C5-434F-A29B-25F5BFA23B07}"/>
          </ac:graphicFrameMkLst>
        </pc:graphicFrameChg>
        <pc:graphicFrameChg chg="add mod">
          <ac:chgData name="Seeley, Matthew" userId="588298e1-a8dc-4940-87a5-50b01a70e7e3" providerId="ADAL" clId="{F13531DA-6976-4F60-8976-762BCB95AE39}" dt="2020-09-29T18:44:33.484" v="1010"/>
          <ac:graphicFrameMkLst>
            <pc:docMk/>
            <pc:sldMk cId="2444761826" sldId="637"/>
            <ac:graphicFrameMk id="5" creationId="{D9277B53-5E38-41F0-9B61-E89E66E3513B}"/>
          </ac:graphicFrameMkLst>
        </pc:graphicFrameChg>
        <pc:graphicFrameChg chg="add del mod modGraphic">
          <ac:chgData name="Seeley, Matthew" userId="588298e1-a8dc-4940-87a5-50b01a70e7e3" providerId="ADAL" clId="{F13531DA-6976-4F60-8976-762BCB95AE39}" dt="2020-09-29T18:45:50.667" v="1019" actId="478"/>
          <ac:graphicFrameMkLst>
            <pc:docMk/>
            <pc:sldMk cId="2444761826" sldId="637"/>
            <ac:graphicFrameMk id="7" creationId="{6A54502B-50D5-41AF-AE9B-478B0F952BA7}"/>
          </ac:graphicFrameMkLst>
        </pc:graphicFrameChg>
        <pc:picChg chg="add mod">
          <ac:chgData name="Seeley, Matthew" userId="588298e1-a8dc-4940-87a5-50b01a70e7e3" providerId="ADAL" clId="{F13531DA-6976-4F60-8976-762BCB95AE39}" dt="2020-10-02T17:14:37.481" v="10540" actId="1035"/>
          <ac:picMkLst>
            <pc:docMk/>
            <pc:sldMk cId="2444761826" sldId="637"/>
            <ac:picMk id="6" creationId="{73C2DBD5-4EF3-47F8-856B-2093DC5404AB}"/>
          </ac:picMkLst>
        </pc:picChg>
      </pc:sldChg>
      <pc:sldChg chg="addSp delSp modSp add mod modNotesTx">
        <pc:chgData name="Seeley, Matthew" userId="588298e1-a8dc-4940-87a5-50b01a70e7e3" providerId="ADAL" clId="{F13531DA-6976-4F60-8976-762BCB95AE39}" dt="2020-10-06T17:45:03.789" v="11034" actId="20577"/>
        <pc:sldMkLst>
          <pc:docMk/>
          <pc:sldMk cId="2438700767" sldId="639"/>
        </pc:sldMkLst>
        <pc:graphicFrameChg chg="add mod modGraphic">
          <ac:chgData name="Seeley, Matthew" userId="588298e1-a8dc-4940-87a5-50b01a70e7e3" providerId="ADAL" clId="{F13531DA-6976-4F60-8976-762BCB95AE39}" dt="2020-09-29T18:46:38.905" v="1030" actId="114"/>
          <ac:graphicFrameMkLst>
            <pc:docMk/>
            <pc:sldMk cId="2438700767" sldId="639"/>
            <ac:graphicFrameMk id="3" creationId="{E2A2898A-709C-4240-B1BA-BD365A2428E0}"/>
          </ac:graphicFrameMkLst>
        </pc:graphicFrameChg>
        <pc:graphicFrameChg chg="del">
          <ac:chgData name="Seeley, Matthew" userId="588298e1-a8dc-4940-87a5-50b01a70e7e3" providerId="ADAL" clId="{F13531DA-6976-4F60-8976-762BCB95AE39}" dt="2020-09-29T18:45:54.113" v="1020" actId="478"/>
          <ac:graphicFrameMkLst>
            <pc:docMk/>
            <pc:sldMk cId="2438700767" sldId="639"/>
            <ac:graphicFrameMk id="4" creationId="{C6B47E4F-B1C5-434F-A29B-25F5BFA23B07}"/>
          </ac:graphicFrameMkLst>
        </pc:graphicFrameChg>
        <pc:graphicFrameChg chg="mod modGraphic">
          <ac:chgData name="Seeley, Matthew" userId="588298e1-a8dc-4940-87a5-50b01a70e7e3" providerId="ADAL" clId="{F13531DA-6976-4F60-8976-762BCB95AE39}" dt="2020-09-30T13:34:25.357" v="2418" actId="14100"/>
          <ac:graphicFrameMkLst>
            <pc:docMk/>
            <pc:sldMk cId="2438700767" sldId="639"/>
            <ac:graphicFrameMk id="7" creationId="{6A54502B-50D5-41AF-AE9B-478B0F952BA7}"/>
          </ac:graphicFrameMkLst>
        </pc:graphicFrameChg>
        <pc:picChg chg="del">
          <ac:chgData name="Seeley, Matthew" userId="588298e1-a8dc-4940-87a5-50b01a70e7e3" providerId="ADAL" clId="{F13531DA-6976-4F60-8976-762BCB95AE39}" dt="2020-09-29T18:45:54.621" v="1021" actId="478"/>
          <ac:picMkLst>
            <pc:docMk/>
            <pc:sldMk cId="2438700767" sldId="639"/>
            <ac:picMk id="6" creationId="{73C2DBD5-4EF3-47F8-856B-2093DC5404AB}"/>
          </ac:picMkLst>
        </pc:picChg>
      </pc:sldChg>
      <pc:sldChg chg="add del">
        <pc:chgData name="Seeley, Matthew" userId="588298e1-a8dc-4940-87a5-50b01a70e7e3" providerId="ADAL" clId="{F13531DA-6976-4F60-8976-762BCB95AE39}" dt="2020-09-30T13:30:38.346" v="2416" actId="47"/>
        <pc:sldMkLst>
          <pc:docMk/>
          <pc:sldMk cId="2481248426" sldId="640"/>
        </pc:sldMkLst>
      </pc:sldChg>
      <pc:sldChg chg="addSp delSp modSp add del mod modNotesTx">
        <pc:chgData name="Seeley, Matthew" userId="588298e1-a8dc-4940-87a5-50b01a70e7e3" providerId="ADAL" clId="{F13531DA-6976-4F60-8976-762BCB95AE39}" dt="2020-09-30T19:36:05.894" v="9716"/>
        <pc:sldMkLst>
          <pc:docMk/>
          <pc:sldMk cId="869926472" sldId="641"/>
        </pc:sldMkLst>
        <pc:spChg chg="mod">
          <ac:chgData name="Seeley, Matthew" userId="588298e1-a8dc-4940-87a5-50b01a70e7e3" providerId="ADAL" clId="{F13531DA-6976-4F60-8976-762BCB95AE39}" dt="2020-09-30T16:01:33.626" v="4401" actId="20577"/>
          <ac:spMkLst>
            <pc:docMk/>
            <pc:sldMk cId="869926472" sldId="641"/>
            <ac:spMk id="2" creationId="{CC393326-B219-4309-95B5-ADBB2B995F7D}"/>
          </ac:spMkLst>
        </pc:spChg>
        <pc:spChg chg="add del mod">
          <ac:chgData name="Seeley, Matthew" userId="588298e1-a8dc-4940-87a5-50b01a70e7e3" providerId="ADAL" clId="{F13531DA-6976-4F60-8976-762BCB95AE39}" dt="2020-09-30T14:00:46.776" v="2634" actId="478"/>
          <ac:spMkLst>
            <pc:docMk/>
            <pc:sldMk cId="869926472" sldId="641"/>
            <ac:spMk id="10" creationId="{5EE83000-5ECA-40C8-94D6-D05A68F0643A}"/>
          </ac:spMkLst>
        </pc:spChg>
        <pc:spChg chg="add del mod">
          <ac:chgData name="Seeley, Matthew" userId="588298e1-a8dc-4940-87a5-50b01a70e7e3" providerId="ADAL" clId="{F13531DA-6976-4F60-8976-762BCB95AE39}" dt="2020-09-30T15:59:33.584" v="4290" actId="478"/>
          <ac:spMkLst>
            <pc:docMk/>
            <pc:sldMk cId="869926472" sldId="641"/>
            <ac:spMk id="11" creationId="{E69F781A-9636-4F53-9F3C-F33A3F96762F}"/>
          </ac:spMkLst>
        </pc:spChg>
        <pc:spChg chg="add del mod">
          <ac:chgData name="Seeley, Matthew" userId="588298e1-a8dc-4940-87a5-50b01a70e7e3" providerId="ADAL" clId="{F13531DA-6976-4F60-8976-762BCB95AE39}" dt="2020-09-30T15:59:33.584" v="4290" actId="478"/>
          <ac:spMkLst>
            <pc:docMk/>
            <pc:sldMk cId="869926472" sldId="641"/>
            <ac:spMk id="15" creationId="{05150F71-8629-4164-A822-E2C3A79BA474}"/>
          </ac:spMkLst>
        </pc:spChg>
        <pc:spChg chg="add mod ord">
          <ac:chgData name="Seeley, Matthew" userId="588298e1-a8dc-4940-87a5-50b01a70e7e3" providerId="ADAL" clId="{F13531DA-6976-4F60-8976-762BCB95AE39}" dt="2020-09-30T19:33:01.400" v="9533" actId="20577"/>
          <ac:spMkLst>
            <pc:docMk/>
            <pc:sldMk cId="869926472" sldId="641"/>
            <ac:spMk id="16" creationId="{DEB8ABF7-BA26-4FD9-9F3E-F24CD3C83566}"/>
          </ac:spMkLst>
        </pc:spChg>
        <pc:graphicFrameChg chg="del">
          <ac:chgData name="Seeley, Matthew" userId="588298e1-a8dc-4940-87a5-50b01a70e7e3" providerId="ADAL" clId="{F13531DA-6976-4F60-8976-762BCB95AE39}" dt="2020-09-29T19:40:29.332" v="2091" actId="478"/>
          <ac:graphicFrameMkLst>
            <pc:docMk/>
            <pc:sldMk cId="869926472" sldId="641"/>
            <ac:graphicFrameMk id="3" creationId="{96817C5D-73D3-4BC7-B5A1-EE731A6C2DCA}"/>
          </ac:graphicFrameMkLst>
        </pc:graphicFrameChg>
        <pc:graphicFrameChg chg="del modGraphic">
          <ac:chgData name="Seeley, Matthew" userId="588298e1-a8dc-4940-87a5-50b01a70e7e3" providerId="ADAL" clId="{F13531DA-6976-4F60-8976-762BCB95AE39}" dt="2020-09-29T19:40:32.373" v="2093" actId="478"/>
          <ac:graphicFrameMkLst>
            <pc:docMk/>
            <pc:sldMk cId="869926472" sldId="641"/>
            <ac:graphicFrameMk id="4" creationId="{7B94D9B7-DA73-4A0D-94D0-ADD39C081D15}"/>
          </ac:graphicFrameMkLst>
        </pc:graphicFrameChg>
        <pc:graphicFrameChg chg="del">
          <ac:chgData name="Seeley, Matthew" userId="588298e1-a8dc-4940-87a5-50b01a70e7e3" providerId="ADAL" clId="{F13531DA-6976-4F60-8976-762BCB95AE39}" dt="2020-09-29T19:40:33.088" v="2094" actId="478"/>
          <ac:graphicFrameMkLst>
            <pc:docMk/>
            <pc:sldMk cId="869926472" sldId="641"/>
            <ac:graphicFrameMk id="5" creationId="{94BAD83D-03C0-4451-AADF-B2185F3A9248}"/>
          </ac:graphicFrameMkLst>
        </pc:graphicFrameChg>
        <pc:picChg chg="add del mod">
          <ac:chgData name="Seeley, Matthew" userId="588298e1-a8dc-4940-87a5-50b01a70e7e3" providerId="ADAL" clId="{F13531DA-6976-4F60-8976-762BCB95AE39}" dt="2020-09-30T15:59:33.584" v="4290" actId="478"/>
          <ac:picMkLst>
            <pc:docMk/>
            <pc:sldMk cId="869926472" sldId="641"/>
            <ac:picMk id="7" creationId="{EB609169-FF1F-430A-8A9F-ED0C1CD0E305}"/>
          </ac:picMkLst>
        </pc:picChg>
        <pc:picChg chg="add del mod">
          <ac:chgData name="Seeley, Matthew" userId="588298e1-a8dc-4940-87a5-50b01a70e7e3" providerId="ADAL" clId="{F13531DA-6976-4F60-8976-762BCB95AE39}" dt="2020-09-30T15:59:33.584" v="4290" actId="478"/>
          <ac:picMkLst>
            <pc:docMk/>
            <pc:sldMk cId="869926472" sldId="641"/>
            <ac:picMk id="13" creationId="{39613AAC-75DB-4817-8A8C-14FA74F66943}"/>
          </ac:picMkLst>
        </pc:picChg>
      </pc:sldChg>
      <pc:sldChg chg="addSp delSp modSp add del mod modNotesTx">
        <pc:chgData name="Seeley, Matthew" userId="588298e1-a8dc-4940-87a5-50b01a70e7e3" providerId="ADAL" clId="{F13531DA-6976-4F60-8976-762BCB95AE39}" dt="2020-09-30T15:59:26.983" v="4289" actId="47"/>
        <pc:sldMkLst>
          <pc:docMk/>
          <pc:sldMk cId="1744783056" sldId="642"/>
        </pc:sldMkLst>
        <pc:spChg chg="add del mod">
          <ac:chgData name="Seeley, Matthew" userId="588298e1-a8dc-4940-87a5-50b01a70e7e3" providerId="ADAL" clId="{F13531DA-6976-4F60-8976-762BCB95AE39}" dt="2020-09-30T15:44:36.886" v="3899" actId="21"/>
          <ac:spMkLst>
            <pc:docMk/>
            <pc:sldMk cId="1744783056" sldId="642"/>
            <ac:spMk id="8" creationId="{E62DA9DB-0A76-47EE-81A5-EAE2ED3749FF}"/>
          </ac:spMkLst>
        </pc:spChg>
        <pc:picChg chg="add del mod">
          <ac:chgData name="Seeley, Matthew" userId="588298e1-a8dc-4940-87a5-50b01a70e7e3" providerId="ADAL" clId="{F13531DA-6976-4F60-8976-762BCB95AE39}" dt="2020-09-30T15:43:42.598" v="3892" actId="21"/>
          <ac:picMkLst>
            <pc:docMk/>
            <pc:sldMk cId="1744783056" sldId="642"/>
            <ac:picMk id="5" creationId="{863C1D65-717D-4546-87A7-BD94165D432C}"/>
          </ac:picMkLst>
        </pc:picChg>
        <pc:picChg chg="del">
          <ac:chgData name="Seeley, Matthew" userId="588298e1-a8dc-4940-87a5-50b01a70e7e3" providerId="ADAL" clId="{F13531DA-6976-4F60-8976-762BCB95AE39}" dt="2020-09-29T19:41:06.143" v="2100" actId="478"/>
          <ac:picMkLst>
            <pc:docMk/>
            <pc:sldMk cId="1744783056" sldId="642"/>
            <ac:picMk id="7" creationId="{EB609169-FF1F-430A-8A9F-ED0C1CD0E305}"/>
          </ac:picMkLst>
        </pc:picChg>
      </pc:sldChg>
      <pc:sldChg chg="addSp delSp modSp add del mod modNotesTx">
        <pc:chgData name="Seeley, Matthew" userId="588298e1-a8dc-4940-87a5-50b01a70e7e3" providerId="ADAL" clId="{F13531DA-6976-4F60-8976-762BCB95AE39}" dt="2020-10-06T17:46:11.521" v="11053" actId="20577"/>
        <pc:sldMkLst>
          <pc:docMk/>
          <pc:sldMk cId="2789133719" sldId="645"/>
        </pc:sldMkLst>
        <pc:graphicFrameChg chg="add del mod modGraphic">
          <ac:chgData name="Seeley, Matthew" userId="588298e1-a8dc-4940-87a5-50b01a70e7e3" providerId="ADAL" clId="{F13531DA-6976-4F60-8976-762BCB95AE39}" dt="2020-09-30T18:43:19.033" v="8236" actId="1035"/>
          <ac:graphicFrameMkLst>
            <pc:docMk/>
            <pc:sldMk cId="2789133719" sldId="645"/>
            <ac:graphicFrameMk id="3" creationId="{1344D5BB-A5F5-40E3-B1CB-BF380FDDAC75}"/>
          </ac:graphicFrameMkLst>
        </pc:graphicFrameChg>
        <pc:graphicFrameChg chg="del">
          <ac:chgData name="Seeley, Matthew" userId="588298e1-a8dc-4940-87a5-50b01a70e7e3" providerId="ADAL" clId="{F13531DA-6976-4F60-8976-762BCB95AE39}" dt="2020-09-30T14:48:11.223" v="3339" actId="478"/>
          <ac:graphicFrameMkLst>
            <pc:docMk/>
            <pc:sldMk cId="2789133719" sldId="645"/>
            <ac:graphicFrameMk id="9" creationId="{0ACC02C9-8994-4C57-8574-FBF50013C49A}"/>
          </ac:graphicFrameMkLst>
        </pc:graphicFrameChg>
      </pc:sldChg>
      <pc:sldChg chg="addSp delSp modSp add mod ord modNotesTx">
        <pc:chgData name="Seeley, Matthew" userId="588298e1-a8dc-4940-87a5-50b01a70e7e3" providerId="ADAL" clId="{F13531DA-6976-4F60-8976-762BCB95AE39}" dt="2020-10-02T17:32:53.993" v="10721" actId="20577"/>
        <pc:sldMkLst>
          <pc:docMk/>
          <pc:sldMk cId="1205628167" sldId="646"/>
        </pc:sldMkLst>
        <pc:spChg chg="add del mod">
          <ac:chgData name="Seeley, Matthew" userId="588298e1-a8dc-4940-87a5-50b01a70e7e3" providerId="ADAL" clId="{F13531DA-6976-4F60-8976-762BCB95AE39}" dt="2020-09-30T15:58:00.867" v="4264" actId="478"/>
          <ac:spMkLst>
            <pc:docMk/>
            <pc:sldMk cId="1205628167" sldId="646"/>
            <ac:spMk id="4" creationId="{C776856B-8597-456D-94F0-33107A8A16BD}"/>
          </ac:spMkLst>
        </pc:spChg>
        <pc:spChg chg="mod">
          <ac:chgData name="Seeley, Matthew" userId="588298e1-a8dc-4940-87a5-50b01a70e7e3" providerId="ADAL" clId="{F13531DA-6976-4F60-8976-762BCB95AE39}" dt="2020-09-30T15:58:08.914" v="4266" actId="14100"/>
          <ac:spMkLst>
            <pc:docMk/>
            <pc:sldMk cId="1205628167" sldId="646"/>
            <ac:spMk id="11" creationId="{E69F781A-9636-4F53-9F3C-F33A3F96762F}"/>
          </ac:spMkLst>
        </pc:spChg>
        <pc:spChg chg="del">
          <ac:chgData name="Seeley, Matthew" userId="588298e1-a8dc-4940-87a5-50b01a70e7e3" providerId="ADAL" clId="{F13531DA-6976-4F60-8976-762BCB95AE39}" dt="2020-09-30T15:57:57.639" v="4263" actId="478"/>
          <ac:spMkLst>
            <pc:docMk/>
            <pc:sldMk cId="1205628167" sldId="646"/>
            <ac:spMk id="15" creationId="{05150F71-8629-4164-A822-E2C3A79BA474}"/>
          </ac:spMkLst>
        </pc:spChg>
        <pc:spChg chg="del">
          <ac:chgData name="Seeley, Matthew" userId="588298e1-a8dc-4940-87a5-50b01a70e7e3" providerId="ADAL" clId="{F13531DA-6976-4F60-8976-762BCB95AE39}" dt="2020-09-30T15:57:57.639" v="4263" actId="478"/>
          <ac:spMkLst>
            <pc:docMk/>
            <pc:sldMk cId="1205628167" sldId="646"/>
            <ac:spMk id="16" creationId="{DEB8ABF7-BA26-4FD9-9F3E-F24CD3C83566}"/>
          </ac:spMkLst>
        </pc:spChg>
        <pc:picChg chg="mod">
          <ac:chgData name="Seeley, Matthew" userId="588298e1-a8dc-4940-87a5-50b01a70e7e3" providerId="ADAL" clId="{F13531DA-6976-4F60-8976-762BCB95AE39}" dt="2020-09-30T15:58:54.355" v="4286" actId="1038"/>
          <ac:picMkLst>
            <pc:docMk/>
            <pc:sldMk cId="1205628167" sldId="646"/>
            <ac:picMk id="7" creationId="{EB609169-FF1F-430A-8A9F-ED0C1CD0E305}"/>
          </ac:picMkLst>
        </pc:picChg>
        <pc:picChg chg="del">
          <ac:chgData name="Seeley, Matthew" userId="588298e1-a8dc-4940-87a5-50b01a70e7e3" providerId="ADAL" clId="{F13531DA-6976-4F60-8976-762BCB95AE39}" dt="2020-09-30T15:57:57.639" v="4263" actId="478"/>
          <ac:picMkLst>
            <pc:docMk/>
            <pc:sldMk cId="1205628167" sldId="646"/>
            <ac:picMk id="13" creationId="{39613AAC-75DB-4817-8A8C-14FA74F66943}"/>
          </ac:picMkLst>
        </pc:picChg>
      </pc:sldChg>
      <pc:sldChg chg="addSp delSp modSp add mod ord modNotesTx">
        <pc:chgData name="Seeley, Matthew" userId="588298e1-a8dc-4940-87a5-50b01a70e7e3" providerId="ADAL" clId="{F13531DA-6976-4F60-8976-762BCB95AE39}" dt="2020-10-06T14:56:34.493" v="10942" actId="20577"/>
        <pc:sldMkLst>
          <pc:docMk/>
          <pc:sldMk cId="373767123" sldId="647"/>
        </pc:sldMkLst>
        <pc:spChg chg="add del mod">
          <ac:chgData name="Seeley, Matthew" userId="588298e1-a8dc-4940-87a5-50b01a70e7e3" providerId="ADAL" clId="{F13531DA-6976-4F60-8976-762BCB95AE39}" dt="2020-09-30T15:58:29.080" v="4272" actId="478"/>
          <ac:spMkLst>
            <pc:docMk/>
            <pc:sldMk cId="373767123" sldId="647"/>
            <ac:spMk id="4" creationId="{4EEEB507-70D0-4854-8C4B-B1CFD9F2FFFF}"/>
          </ac:spMkLst>
        </pc:spChg>
        <pc:spChg chg="del">
          <ac:chgData name="Seeley, Matthew" userId="588298e1-a8dc-4940-87a5-50b01a70e7e3" providerId="ADAL" clId="{F13531DA-6976-4F60-8976-762BCB95AE39}" dt="2020-09-30T15:58:26.520" v="4271" actId="478"/>
          <ac:spMkLst>
            <pc:docMk/>
            <pc:sldMk cId="373767123" sldId="647"/>
            <ac:spMk id="11" creationId="{E69F781A-9636-4F53-9F3C-F33A3F96762F}"/>
          </ac:spMkLst>
        </pc:spChg>
        <pc:spChg chg="mod">
          <ac:chgData name="Seeley, Matthew" userId="588298e1-a8dc-4940-87a5-50b01a70e7e3" providerId="ADAL" clId="{F13531DA-6976-4F60-8976-762BCB95AE39}" dt="2020-09-30T15:58:32.112" v="4273" actId="14100"/>
          <ac:spMkLst>
            <pc:docMk/>
            <pc:sldMk cId="373767123" sldId="647"/>
            <ac:spMk id="15" creationId="{05150F71-8629-4164-A822-E2C3A79BA474}"/>
          </ac:spMkLst>
        </pc:spChg>
        <pc:spChg chg="del">
          <ac:chgData name="Seeley, Matthew" userId="588298e1-a8dc-4940-87a5-50b01a70e7e3" providerId="ADAL" clId="{F13531DA-6976-4F60-8976-762BCB95AE39}" dt="2020-09-30T15:58:26.520" v="4271" actId="478"/>
          <ac:spMkLst>
            <pc:docMk/>
            <pc:sldMk cId="373767123" sldId="647"/>
            <ac:spMk id="16" creationId="{DEB8ABF7-BA26-4FD9-9F3E-F24CD3C83566}"/>
          </ac:spMkLst>
        </pc:spChg>
        <pc:picChg chg="del">
          <ac:chgData name="Seeley, Matthew" userId="588298e1-a8dc-4940-87a5-50b01a70e7e3" providerId="ADAL" clId="{F13531DA-6976-4F60-8976-762BCB95AE39}" dt="2020-09-30T15:58:26.520" v="4271" actId="478"/>
          <ac:picMkLst>
            <pc:docMk/>
            <pc:sldMk cId="373767123" sldId="647"/>
            <ac:picMk id="7" creationId="{EB609169-FF1F-430A-8A9F-ED0C1CD0E305}"/>
          </ac:picMkLst>
        </pc:picChg>
        <pc:picChg chg="mod">
          <ac:chgData name="Seeley, Matthew" userId="588298e1-a8dc-4940-87a5-50b01a70e7e3" providerId="ADAL" clId="{F13531DA-6976-4F60-8976-762BCB95AE39}" dt="2020-09-30T15:58:36.377" v="4275" actId="14100"/>
          <ac:picMkLst>
            <pc:docMk/>
            <pc:sldMk cId="373767123" sldId="647"/>
            <ac:picMk id="13" creationId="{39613AAC-75DB-4817-8A8C-14FA74F66943}"/>
          </ac:picMkLst>
        </pc:picChg>
      </pc:sldChg>
      <pc:sldChg chg="add del">
        <pc:chgData name="Seeley, Matthew" userId="588298e1-a8dc-4940-87a5-50b01a70e7e3" providerId="ADAL" clId="{F13531DA-6976-4F60-8976-762BCB95AE39}" dt="2020-09-30T19:36:11.826" v="9717" actId="47"/>
        <pc:sldMkLst>
          <pc:docMk/>
          <pc:sldMk cId="501445555" sldId="648"/>
        </pc:sldMkLst>
      </pc:sldChg>
      <pc:sldChg chg="addSp modSp new del">
        <pc:chgData name="Seeley, Matthew" userId="588298e1-a8dc-4940-87a5-50b01a70e7e3" providerId="ADAL" clId="{F13531DA-6976-4F60-8976-762BCB95AE39}" dt="2020-10-02T17:53:21.343" v="10736" actId="47"/>
        <pc:sldMkLst>
          <pc:docMk/>
          <pc:sldMk cId="1653651390" sldId="648"/>
        </pc:sldMkLst>
        <pc:picChg chg="add mod">
          <ac:chgData name="Seeley, Matthew" userId="588298e1-a8dc-4940-87a5-50b01a70e7e3" providerId="ADAL" clId="{F13531DA-6976-4F60-8976-762BCB95AE39}" dt="2020-10-02T17:52:55.870" v="10735" actId="14100"/>
          <ac:picMkLst>
            <pc:docMk/>
            <pc:sldMk cId="1653651390" sldId="648"/>
            <ac:picMk id="6146" creationId="{BD068974-20C4-4A0E-9538-F1BAD1B0B929}"/>
          </ac:picMkLst>
        </pc:picChg>
      </pc:sldChg>
    </pc:docChg>
  </pc:docChgLst>
  <pc:docChgLst>
    <pc:chgData name="Seeley, Matthew" userId="S::mseeley@mafmc.org::588298e1-a8dc-4940-87a5-50b01a70e7e3" providerId="AD" clId="Web-{C7A7D4E1-6571-D8B2-03BF-0D8E1290EBCF}"/>
    <pc:docChg chg="modSld">
      <pc:chgData name="Seeley, Matthew" userId="S::mseeley@mafmc.org::588298e1-a8dc-4940-87a5-50b01a70e7e3" providerId="AD" clId="Web-{C7A7D4E1-6571-D8B2-03BF-0D8E1290EBCF}" dt="2020-06-16T22:03:51.147" v="0"/>
      <pc:docMkLst>
        <pc:docMk/>
      </pc:docMkLst>
      <pc:sldChg chg="modNotes">
        <pc:chgData name="Seeley, Matthew" userId="S::mseeley@mafmc.org::588298e1-a8dc-4940-87a5-50b01a70e7e3" providerId="AD" clId="Web-{C7A7D4E1-6571-D8B2-03BF-0D8E1290EBCF}" dt="2020-06-16T22:03:51.147" v="0"/>
        <pc:sldMkLst>
          <pc:docMk/>
          <pc:sldMk cId="3804274393" sldId="536"/>
        </pc:sldMkLst>
      </pc:sldChg>
    </pc:docChg>
  </pc:docChgLst>
  <pc:docChgLst>
    <pc:chgData name="dleaning@asmfc.org" userId="S::dleaning_asmfc.org#ext#@mafmc.org::36bc946b-573b-4c94-b809-77144a1cd381" providerId="AD" clId="Web-{F5293EB2-52AD-697C-E353-FBDFB0153ACF}"/>
    <pc:docChg chg="addSld modSld">
      <pc:chgData name="dleaning@asmfc.org" userId="S::dleaning_asmfc.org#ext#@mafmc.org::36bc946b-573b-4c94-b809-77144a1cd381" providerId="AD" clId="Web-{F5293EB2-52AD-697C-E353-FBDFB0153ACF}" dt="2020-04-13T01:38:54.997" v="199"/>
      <pc:docMkLst>
        <pc:docMk/>
      </pc:docMkLst>
      <pc:sldChg chg="addSp delSp modSp new">
        <pc:chgData name="dleaning@asmfc.org" userId="S::dleaning_asmfc.org#ext#@mafmc.org::36bc946b-573b-4c94-b809-77144a1cd381" providerId="AD" clId="Web-{F5293EB2-52AD-697C-E353-FBDFB0153ACF}" dt="2020-04-13T01:38:54.997" v="199"/>
        <pc:sldMkLst>
          <pc:docMk/>
          <pc:sldMk cId="3983787766" sldId="432"/>
        </pc:sldMkLst>
        <pc:spChg chg="del">
          <ac:chgData name="dleaning@asmfc.org" userId="S::dleaning_asmfc.org#ext#@mafmc.org::36bc946b-573b-4c94-b809-77144a1cd381" providerId="AD" clId="Web-{F5293EB2-52AD-697C-E353-FBDFB0153ACF}" dt="2020-04-13T01:37:36.398" v="1"/>
          <ac:spMkLst>
            <pc:docMk/>
            <pc:sldMk cId="3983787766" sldId="432"/>
            <ac:spMk id="3" creationId="{0340B2AB-A01D-4470-8E4A-C64CD35C61D2}"/>
          </ac:spMkLst>
        </pc:spChg>
        <pc:graphicFrameChg chg="add mod modGraphic">
          <ac:chgData name="dleaning@asmfc.org" userId="S::dleaning_asmfc.org#ext#@mafmc.org::36bc946b-573b-4c94-b809-77144a1cd381" providerId="AD" clId="Web-{F5293EB2-52AD-697C-E353-FBDFB0153ACF}" dt="2020-04-13T01:38:54.997" v="199"/>
          <ac:graphicFrameMkLst>
            <pc:docMk/>
            <pc:sldMk cId="3983787766" sldId="432"/>
            <ac:graphicFrameMk id="5" creationId="{F5EA4E23-FB25-42E5-89E1-9DB0D4082262}"/>
          </ac:graphicFrameMkLst>
        </pc:graphicFrameChg>
      </pc:sldChg>
    </pc:docChg>
  </pc:docChgLst>
  <pc:docChgLst>
    <pc:chgData name="dleaning@asmfc.org" userId="S::dleaning_asmfc.org#ext#@mafmc.org::36bc946b-573b-4c94-b809-77144a1cd381" providerId="AD" clId="Web-{C769B0BC-D09E-94FF-565D-B124D67D4E6A}"/>
    <pc:docChg chg="modSld">
      <pc:chgData name="dleaning@asmfc.org" userId="S::dleaning_asmfc.org#ext#@mafmc.org::36bc946b-573b-4c94-b809-77144a1cd381" providerId="AD" clId="Web-{C769B0BC-D09E-94FF-565D-B124D67D4E6A}" dt="2020-06-16T22:54:02.661" v="139" actId="20577"/>
      <pc:docMkLst>
        <pc:docMk/>
      </pc:docMkLst>
      <pc:sldChg chg="modSp">
        <pc:chgData name="dleaning@asmfc.org" userId="S::dleaning_asmfc.org#ext#@mafmc.org::36bc946b-573b-4c94-b809-77144a1cd381" providerId="AD" clId="Web-{C769B0BC-D09E-94FF-565D-B124D67D4E6A}" dt="2020-06-16T22:41:39.227" v="7" actId="20577"/>
        <pc:sldMkLst>
          <pc:docMk/>
          <pc:sldMk cId="19470892" sldId="495"/>
        </pc:sldMkLst>
        <pc:spChg chg="mod">
          <ac:chgData name="dleaning@asmfc.org" userId="S::dleaning_asmfc.org#ext#@mafmc.org::36bc946b-573b-4c94-b809-77144a1cd381" providerId="AD" clId="Web-{C769B0BC-D09E-94FF-565D-B124D67D4E6A}" dt="2020-06-16T22:41:39.227" v="7" actId="20577"/>
          <ac:spMkLst>
            <pc:docMk/>
            <pc:sldMk cId="19470892" sldId="495"/>
            <ac:spMk id="3" creationId="{00000000-0000-0000-0000-000000000000}"/>
          </ac:spMkLst>
        </pc:spChg>
      </pc:sldChg>
      <pc:sldChg chg="modSp modNotes">
        <pc:chgData name="dleaning@asmfc.org" userId="S::dleaning_asmfc.org#ext#@mafmc.org::36bc946b-573b-4c94-b809-77144a1cd381" providerId="AD" clId="Web-{C769B0BC-D09E-94FF-565D-B124D67D4E6A}" dt="2020-06-16T22:38:49.423" v="5" actId="20577"/>
        <pc:sldMkLst>
          <pc:docMk/>
          <pc:sldMk cId="27859841" sldId="500"/>
        </pc:sldMkLst>
        <pc:spChg chg="mod">
          <ac:chgData name="dleaning@asmfc.org" userId="S::dleaning_asmfc.org#ext#@mafmc.org::36bc946b-573b-4c94-b809-77144a1cd381" providerId="AD" clId="Web-{C769B0BC-D09E-94FF-565D-B124D67D4E6A}" dt="2020-06-16T22:38:49.423" v="5" actId="20577"/>
          <ac:spMkLst>
            <pc:docMk/>
            <pc:sldMk cId="27859841" sldId="500"/>
            <ac:spMk id="3" creationId="{E1A863A3-4A0B-4BCB-8F15-77C307289C25}"/>
          </ac:spMkLst>
        </pc:spChg>
      </pc:sldChg>
      <pc:sldChg chg="modSp">
        <pc:chgData name="dleaning@asmfc.org" userId="S::dleaning_asmfc.org#ext#@mafmc.org::36bc946b-573b-4c94-b809-77144a1cd381" providerId="AD" clId="Web-{C769B0BC-D09E-94FF-565D-B124D67D4E6A}" dt="2020-06-16T22:52:32.329" v="136" actId="20577"/>
        <pc:sldMkLst>
          <pc:docMk/>
          <pc:sldMk cId="2164417266" sldId="516"/>
        </pc:sldMkLst>
        <pc:spChg chg="mod">
          <ac:chgData name="dleaning@asmfc.org" userId="S::dleaning_asmfc.org#ext#@mafmc.org::36bc946b-573b-4c94-b809-77144a1cd381" providerId="AD" clId="Web-{C769B0BC-D09E-94FF-565D-B124D67D4E6A}" dt="2020-06-16T22:52:32.329" v="136" actId="20577"/>
          <ac:spMkLst>
            <pc:docMk/>
            <pc:sldMk cId="2164417266" sldId="516"/>
            <ac:spMk id="7" creationId="{C5802E5D-90D3-424F-B36E-B84270E3199D}"/>
          </ac:spMkLst>
        </pc:spChg>
      </pc:sldChg>
      <pc:sldChg chg="modSp modNotes">
        <pc:chgData name="dleaning@asmfc.org" userId="S::dleaning_asmfc.org#ext#@mafmc.org::36bc946b-573b-4c94-b809-77144a1cd381" providerId="AD" clId="Web-{C769B0BC-D09E-94FF-565D-B124D67D4E6A}" dt="2020-06-16T22:51:35.952" v="132"/>
        <pc:sldMkLst>
          <pc:docMk/>
          <pc:sldMk cId="629273444" sldId="517"/>
        </pc:sldMkLst>
        <pc:spChg chg="mod">
          <ac:chgData name="dleaning@asmfc.org" userId="S::dleaning_asmfc.org#ext#@mafmc.org::36bc946b-573b-4c94-b809-77144a1cd381" providerId="AD" clId="Web-{C769B0BC-D09E-94FF-565D-B124D67D4E6A}" dt="2020-06-16T22:51:29.780" v="117" actId="20577"/>
          <ac:spMkLst>
            <pc:docMk/>
            <pc:sldMk cId="629273444" sldId="517"/>
            <ac:spMk id="5" creationId="{C5802E5D-90D3-424F-B36E-B84270E3199D}"/>
          </ac:spMkLst>
        </pc:spChg>
      </pc:sldChg>
      <pc:sldChg chg="modSp">
        <pc:chgData name="dleaning@asmfc.org" userId="S::dleaning_asmfc.org#ext#@mafmc.org::36bc946b-573b-4c94-b809-77144a1cd381" providerId="AD" clId="Web-{C769B0BC-D09E-94FF-565D-B124D67D4E6A}" dt="2020-06-16T22:43:54.654" v="35" actId="20577"/>
        <pc:sldMkLst>
          <pc:docMk/>
          <pc:sldMk cId="2769819251" sldId="520"/>
        </pc:sldMkLst>
        <pc:spChg chg="mod">
          <ac:chgData name="dleaning@asmfc.org" userId="S::dleaning_asmfc.org#ext#@mafmc.org::36bc946b-573b-4c94-b809-77144a1cd381" providerId="AD" clId="Web-{C769B0BC-D09E-94FF-565D-B124D67D4E6A}" dt="2020-06-16T22:43:54.654" v="35" actId="20577"/>
          <ac:spMkLst>
            <pc:docMk/>
            <pc:sldMk cId="2769819251" sldId="520"/>
            <ac:spMk id="3" creationId="{00000000-0000-0000-0000-000000000000}"/>
          </ac:spMkLst>
        </pc:spChg>
      </pc:sldChg>
      <pc:sldChg chg="modSp modNotes">
        <pc:chgData name="dleaning@asmfc.org" userId="S::dleaning_asmfc.org#ext#@mafmc.org::36bc946b-573b-4c94-b809-77144a1cd381" providerId="AD" clId="Web-{C769B0BC-D09E-94FF-565D-B124D67D4E6A}" dt="2020-06-16T22:42:39.198" v="24" actId="20577"/>
        <pc:sldMkLst>
          <pc:docMk/>
          <pc:sldMk cId="4117981304" sldId="522"/>
        </pc:sldMkLst>
        <pc:spChg chg="mod">
          <ac:chgData name="dleaning@asmfc.org" userId="S::dleaning_asmfc.org#ext#@mafmc.org::36bc946b-573b-4c94-b809-77144a1cd381" providerId="AD" clId="Web-{C769B0BC-D09E-94FF-565D-B124D67D4E6A}" dt="2020-06-16T22:42:39.198" v="24" actId="20577"/>
          <ac:spMkLst>
            <pc:docMk/>
            <pc:sldMk cId="4117981304" sldId="522"/>
            <ac:spMk id="3" creationId="{00000000-0000-0000-0000-000000000000}"/>
          </ac:spMkLst>
        </pc:spChg>
      </pc:sldChg>
      <pc:sldChg chg="modSp">
        <pc:chgData name="dleaning@asmfc.org" userId="S::dleaning_asmfc.org#ext#@mafmc.org::36bc946b-573b-4c94-b809-77144a1cd381" providerId="AD" clId="Web-{C769B0BC-D09E-94FF-565D-B124D67D4E6A}" dt="2020-06-16T22:43:13.183" v="28" actId="20577"/>
        <pc:sldMkLst>
          <pc:docMk/>
          <pc:sldMk cId="1605012919" sldId="523"/>
        </pc:sldMkLst>
        <pc:spChg chg="mod">
          <ac:chgData name="dleaning@asmfc.org" userId="S::dleaning_asmfc.org#ext#@mafmc.org::36bc946b-573b-4c94-b809-77144a1cd381" providerId="AD" clId="Web-{C769B0BC-D09E-94FF-565D-B124D67D4E6A}" dt="2020-06-16T22:43:13.183" v="28" actId="20577"/>
          <ac:spMkLst>
            <pc:docMk/>
            <pc:sldMk cId="1605012919" sldId="523"/>
            <ac:spMk id="3" creationId="{00000000-0000-0000-0000-000000000000}"/>
          </ac:spMkLst>
        </pc:spChg>
      </pc:sldChg>
      <pc:sldChg chg="modSp">
        <pc:chgData name="dleaning@asmfc.org" userId="S::dleaning_asmfc.org#ext#@mafmc.org::36bc946b-573b-4c94-b809-77144a1cd381" providerId="AD" clId="Web-{C769B0BC-D09E-94FF-565D-B124D67D4E6A}" dt="2020-06-16T22:45:07.828" v="43" actId="20577"/>
        <pc:sldMkLst>
          <pc:docMk/>
          <pc:sldMk cId="3190647091" sldId="524"/>
        </pc:sldMkLst>
        <pc:spChg chg="mod">
          <ac:chgData name="dleaning@asmfc.org" userId="S::dleaning_asmfc.org#ext#@mafmc.org::36bc946b-573b-4c94-b809-77144a1cd381" providerId="AD" clId="Web-{C769B0BC-D09E-94FF-565D-B124D67D4E6A}" dt="2020-06-16T22:45:07.828" v="43" actId="20577"/>
          <ac:spMkLst>
            <pc:docMk/>
            <pc:sldMk cId="3190647091" sldId="524"/>
            <ac:spMk id="3" creationId="{00000000-0000-0000-0000-000000000000}"/>
          </ac:spMkLst>
        </pc:spChg>
      </pc:sldChg>
      <pc:sldChg chg="modSp">
        <pc:chgData name="dleaning@asmfc.org" userId="S::dleaning_asmfc.org#ext#@mafmc.org::36bc946b-573b-4c94-b809-77144a1cd381" providerId="AD" clId="Web-{C769B0BC-D09E-94FF-565D-B124D67D4E6A}" dt="2020-06-16T22:54:02.661" v="139" actId="20577"/>
        <pc:sldMkLst>
          <pc:docMk/>
          <pc:sldMk cId="3362623830" sldId="552"/>
        </pc:sldMkLst>
        <pc:spChg chg="mod">
          <ac:chgData name="dleaning@asmfc.org" userId="S::dleaning_asmfc.org#ext#@mafmc.org::36bc946b-573b-4c94-b809-77144a1cd381" providerId="AD" clId="Web-{C769B0BC-D09E-94FF-565D-B124D67D4E6A}" dt="2020-06-16T22:54:02.661" v="139" actId="20577"/>
          <ac:spMkLst>
            <pc:docMk/>
            <pc:sldMk cId="3362623830" sldId="552"/>
            <ac:spMk id="7" creationId="{C5802E5D-90D3-424F-B36E-B84270E3199D}"/>
          </ac:spMkLst>
        </pc:spChg>
      </pc:sldChg>
    </pc:docChg>
  </pc:docChgLst>
  <pc:docChgLst>
    <pc:chgData name="dleaning@asmfc.org" userId="S::dleaning_asmfc.org#ext#@mafmc.org::36bc946b-573b-4c94-b809-77144a1cd381" providerId="AD" clId="Web-{1D629C2F-6E1F-B44A-1BCA-3B3D68D27CC1}"/>
    <pc:docChg chg="addSld delSld modSld sldOrd addMainMaster">
      <pc:chgData name="dleaning@asmfc.org" userId="S::dleaning_asmfc.org#ext#@mafmc.org::36bc946b-573b-4c94-b809-77144a1cd381" providerId="AD" clId="Web-{1D629C2F-6E1F-B44A-1BCA-3B3D68D27CC1}" dt="2020-05-01T01:32:54.373" v="515" actId="20577"/>
      <pc:docMkLst>
        <pc:docMk/>
      </pc:docMkLst>
      <pc:sldChg chg="ord">
        <pc:chgData name="dleaning@asmfc.org" userId="S::dleaning_asmfc.org#ext#@mafmc.org::36bc946b-573b-4c94-b809-77144a1cd381" providerId="AD" clId="Web-{1D629C2F-6E1F-B44A-1BCA-3B3D68D27CC1}" dt="2020-05-01T01:32:41.686" v="508"/>
        <pc:sldMkLst>
          <pc:docMk/>
          <pc:sldMk cId="1344781912" sldId="424"/>
        </pc:sldMkLst>
      </pc:sldChg>
      <pc:sldChg chg="ord">
        <pc:chgData name="dleaning@asmfc.org" userId="S::dleaning_asmfc.org#ext#@mafmc.org::36bc946b-573b-4c94-b809-77144a1cd381" providerId="AD" clId="Web-{1D629C2F-6E1F-B44A-1BCA-3B3D68D27CC1}" dt="2020-05-01T01:32:41.686" v="507"/>
        <pc:sldMkLst>
          <pc:docMk/>
          <pc:sldMk cId="1073317837" sldId="431"/>
        </pc:sldMkLst>
      </pc:sldChg>
      <pc:sldChg chg="modSp">
        <pc:chgData name="dleaning@asmfc.org" userId="S::dleaning_asmfc.org#ext#@mafmc.org::36bc946b-573b-4c94-b809-77144a1cd381" providerId="AD" clId="Web-{1D629C2F-6E1F-B44A-1BCA-3B3D68D27CC1}" dt="2020-05-01T01:32:09.076" v="506" actId="20577"/>
        <pc:sldMkLst>
          <pc:docMk/>
          <pc:sldMk cId="449780001" sldId="433"/>
        </pc:sldMkLst>
        <pc:spChg chg="mod">
          <ac:chgData name="dleaning@asmfc.org" userId="S::dleaning_asmfc.org#ext#@mafmc.org::36bc946b-573b-4c94-b809-77144a1cd381" providerId="AD" clId="Web-{1D629C2F-6E1F-B44A-1BCA-3B3D68D27CC1}" dt="2020-05-01T01:32:09.076" v="506" actId="20577"/>
          <ac:spMkLst>
            <pc:docMk/>
            <pc:sldMk cId="449780001" sldId="433"/>
            <ac:spMk id="2" creationId="{8B838F00-751A-48AA-B385-1262CC0F5CC5}"/>
          </ac:spMkLst>
        </pc:spChg>
      </pc:sldChg>
      <pc:sldChg chg="modSp">
        <pc:chgData name="dleaning@asmfc.org" userId="S::dleaning_asmfc.org#ext#@mafmc.org::36bc946b-573b-4c94-b809-77144a1cd381" providerId="AD" clId="Web-{1D629C2F-6E1F-B44A-1BCA-3B3D68D27CC1}" dt="2020-05-01T01:30:51.840" v="478" actId="20577"/>
        <pc:sldMkLst>
          <pc:docMk/>
          <pc:sldMk cId="3258783305" sldId="449"/>
        </pc:sldMkLst>
        <pc:spChg chg="mod">
          <ac:chgData name="dleaning@asmfc.org" userId="S::dleaning_asmfc.org#ext#@mafmc.org::36bc946b-573b-4c94-b809-77144a1cd381" providerId="AD" clId="Web-{1D629C2F-6E1F-B44A-1BCA-3B3D68D27CC1}" dt="2020-05-01T01:30:51.840" v="478" actId="20577"/>
          <ac:spMkLst>
            <pc:docMk/>
            <pc:sldMk cId="3258783305" sldId="449"/>
            <ac:spMk id="2" creationId="{00000000-0000-0000-0000-000000000000}"/>
          </ac:spMkLst>
        </pc:spChg>
      </pc:sldChg>
      <pc:sldChg chg="modNotes">
        <pc:chgData name="dleaning@asmfc.org" userId="S::dleaning_asmfc.org#ext#@mafmc.org::36bc946b-573b-4c94-b809-77144a1cd381" providerId="AD" clId="Web-{1D629C2F-6E1F-B44A-1BCA-3B3D68D27CC1}" dt="2020-05-01T01:18:16.189" v="453"/>
        <pc:sldMkLst>
          <pc:docMk/>
          <pc:sldMk cId="2735703568" sldId="451"/>
        </pc:sldMkLst>
      </pc:sldChg>
      <pc:sldChg chg="modSp ord">
        <pc:chgData name="dleaning@asmfc.org" userId="S::dleaning_asmfc.org#ext#@mafmc.org::36bc946b-573b-4c94-b809-77144a1cd381" providerId="AD" clId="Web-{1D629C2F-6E1F-B44A-1BCA-3B3D68D27CC1}" dt="2020-05-01T01:32:53.358" v="513" actId="20577"/>
        <pc:sldMkLst>
          <pc:docMk/>
          <pc:sldMk cId="2833785958" sldId="453"/>
        </pc:sldMkLst>
        <pc:spChg chg="mod">
          <ac:chgData name="dleaning@asmfc.org" userId="S::dleaning_asmfc.org#ext#@mafmc.org::36bc946b-573b-4c94-b809-77144a1cd381" providerId="AD" clId="Web-{1D629C2F-6E1F-B44A-1BCA-3B3D68D27CC1}" dt="2020-05-01T01:32:53.358" v="513" actId="20577"/>
          <ac:spMkLst>
            <pc:docMk/>
            <pc:sldMk cId="2833785958" sldId="453"/>
            <ac:spMk id="2" creationId="{00000000-0000-0000-0000-000000000000}"/>
          </ac:spMkLst>
        </pc:spChg>
      </pc:sldChg>
      <pc:sldChg chg="modSp modNotes">
        <pc:chgData name="dleaning@asmfc.org" userId="S::dleaning_asmfc.org#ext#@mafmc.org::36bc946b-573b-4c94-b809-77144a1cd381" providerId="AD" clId="Web-{1D629C2F-6E1F-B44A-1BCA-3B3D68D27CC1}" dt="2020-04-30T21:42:25.431" v="430"/>
        <pc:sldMkLst>
          <pc:docMk/>
          <pc:sldMk cId="3843198637" sldId="462"/>
        </pc:sldMkLst>
        <pc:spChg chg="mod">
          <ac:chgData name="dleaning@asmfc.org" userId="S::dleaning_asmfc.org#ext#@mafmc.org::36bc946b-573b-4c94-b809-77144a1cd381" providerId="AD" clId="Web-{1D629C2F-6E1F-B44A-1BCA-3B3D68D27CC1}" dt="2020-04-30T21:40:02.332" v="214" actId="20577"/>
          <ac:spMkLst>
            <pc:docMk/>
            <pc:sldMk cId="3843198637" sldId="462"/>
            <ac:spMk id="3" creationId="{00000000-0000-0000-0000-000000000000}"/>
          </ac:spMkLst>
        </pc:spChg>
      </pc:sldChg>
      <pc:sldChg chg="ord">
        <pc:chgData name="dleaning@asmfc.org" userId="S::dleaning_asmfc.org#ext#@mafmc.org::36bc946b-573b-4c94-b809-77144a1cd381" providerId="AD" clId="Web-{1D629C2F-6E1F-B44A-1BCA-3B3D68D27CC1}" dt="2020-05-01T01:32:41.701" v="511"/>
        <pc:sldMkLst>
          <pc:docMk/>
          <pc:sldMk cId="3543216354" sldId="466"/>
        </pc:sldMkLst>
      </pc:sldChg>
      <pc:sldChg chg="ord">
        <pc:chgData name="dleaning@asmfc.org" userId="S::dleaning_asmfc.org#ext#@mafmc.org::36bc946b-573b-4c94-b809-77144a1cd381" providerId="AD" clId="Web-{1D629C2F-6E1F-B44A-1BCA-3B3D68D27CC1}" dt="2020-05-01T01:32:41.701" v="509"/>
        <pc:sldMkLst>
          <pc:docMk/>
          <pc:sldMk cId="4244251729" sldId="467"/>
        </pc:sldMkLst>
      </pc:sldChg>
      <pc:sldChg chg="ord">
        <pc:chgData name="dleaning@asmfc.org" userId="S::dleaning_asmfc.org#ext#@mafmc.org::36bc946b-573b-4c94-b809-77144a1cd381" providerId="AD" clId="Web-{1D629C2F-6E1F-B44A-1BCA-3B3D68D27CC1}" dt="2020-05-01T01:32:41.701" v="510"/>
        <pc:sldMkLst>
          <pc:docMk/>
          <pc:sldMk cId="4063153025" sldId="468"/>
        </pc:sldMkLst>
      </pc:sldChg>
      <pc:sldChg chg="modNotes">
        <pc:chgData name="dleaning@asmfc.org" userId="S::dleaning_asmfc.org#ext#@mafmc.org::36bc946b-573b-4c94-b809-77144a1cd381" providerId="AD" clId="Web-{1D629C2F-6E1F-B44A-1BCA-3B3D68D27CC1}" dt="2020-04-30T21:36:55.184" v="72"/>
        <pc:sldMkLst>
          <pc:docMk/>
          <pc:sldMk cId="2011663837" sldId="469"/>
        </pc:sldMkLst>
      </pc:sldChg>
      <pc:sldChg chg="new del">
        <pc:chgData name="dleaning@asmfc.org" userId="S::dleaning_asmfc.org#ext#@mafmc.org::36bc946b-573b-4c94-b809-77144a1cd381" providerId="AD" clId="Web-{1D629C2F-6E1F-B44A-1BCA-3B3D68D27CC1}" dt="2020-05-01T01:31:10.262" v="484"/>
        <pc:sldMkLst>
          <pc:docMk/>
          <pc:sldMk cId="3358687722" sldId="470"/>
        </pc:sldMkLst>
      </pc:sldChg>
      <pc:sldChg chg="add">
        <pc:chgData name="dleaning@asmfc.org" userId="S::dleaning_asmfc.org#ext#@mafmc.org::36bc946b-573b-4c94-b809-77144a1cd381" providerId="AD" clId="Web-{1D629C2F-6E1F-B44A-1BCA-3B3D68D27CC1}" dt="2020-05-01T01:31:02.700" v="482"/>
        <pc:sldMkLst>
          <pc:docMk/>
          <pc:sldMk cId="2851886605" sldId="471"/>
        </pc:sldMkLst>
      </pc:sldChg>
      <pc:sldChg chg="add">
        <pc:chgData name="dleaning@asmfc.org" userId="S::dleaning_asmfc.org#ext#@mafmc.org::36bc946b-573b-4c94-b809-77144a1cd381" providerId="AD" clId="Web-{1D629C2F-6E1F-B44A-1BCA-3B3D68D27CC1}" dt="2020-05-01T01:31:02.825" v="483"/>
        <pc:sldMkLst>
          <pc:docMk/>
          <pc:sldMk cId="2273913846" sldId="472"/>
        </pc:sldMkLst>
      </pc:sldChg>
      <pc:sldMasterChg chg="add addSldLayout">
        <pc:chgData name="dleaning@asmfc.org" userId="S::dleaning_asmfc.org#ext#@mafmc.org::36bc946b-573b-4c94-b809-77144a1cd381" providerId="AD" clId="Web-{1D629C2F-6E1F-B44A-1BCA-3B3D68D27CC1}" dt="2020-05-01T01:31:02.700" v="482"/>
        <pc:sldMasterMkLst>
          <pc:docMk/>
          <pc:sldMasterMk cId="1832269756" sldId="2147483688"/>
        </pc:sldMasterMkLst>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3566830893" sldId="2147483689"/>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1947928326" sldId="2147483690"/>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2969934795" sldId="2147483691"/>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1039940273" sldId="2147483692"/>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859688974" sldId="2147483693"/>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3925891469" sldId="2147483694"/>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2495446450" sldId="2147483695"/>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4170386565" sldId="2147483696"/>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1025508167" sldId="2147483697"/>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1170038212" sldId="2147483698"/>
          </pc:sldLayoutMkLst>
        </pc:sldLayoutChg>
        <pc:sldLayoutChg chg="add">
          <pc:chgData name="dleaning@asmfc.org" userId="S::dleaning_asmfc.org#ext#@mafmc.org::36bc946b-573b-4c94-b809-77144a1cd381" providerId="AD" clId="Web-{1D629C2F-6E1F-B44A-1BCA-3B3D68D27CC1}" dt="2020-05-01T01:31:02.700" v="482"/>
          <pc:sldLayoutMkLst>
            <pc:docMk/>
            <pc:sldMasterMk cId="1832269756" sldId="2147483688"/>
            <pc:sldLayoutMk cId="91568171" sldId="2147483699"/>
          </pc:sldLayoutMkLst>
        </pc:sldLayoutChg>
      </pc:sldMasterChg>
    </pc:docChg>
  </pc:docChgLst>
  <pc:docChgLst>
    <pc:chgData name="dleaning@asmfc.org" userId="S::dleaning_asmfc.org#ext#@mafmc.org::36bc946b-573b-4c94-b809-77144a1cd381" providerId="AD" clId="Web-{B7FA5222-0AC0-A7B8-1FF6-79869A13508C}"/>
    <pc:docChg chg="modSld">
      <pc:chgData name="dleaning@asmfc.org" userId="S::dleaning_asmfc.org#ext#@mafmc.org::36bc946b-573b-4c94-b809-77144a1cd381" providerId="AD" clId="Web-{B7FA5222-0AC0-A7B8-1FF6-79869A13508C}" dt="2020-08-05T15:35:51.118" v="2" actId="20577"/>
      <pc:docMkLst>
        <pc:docMk/>
      </pc:docMkLst>
      <pc:sldChg chg="modSp">
        <pc:chgData name="dleaning@asmfc.org" userId="S::dleaning_asmfc.org#ext#@mafmc.org::36bc946b-573b-4c94-b809-77144a1cd381" providerId="AD" clId="Web-{B7FA5222-0AC0-A7B8-1FF6-79869A13508C}" dt="2020-08-05T15:35:51.118" v="2" actId="20577"/>
        <pc:sldMkLst>
          <pc:docMk/>
          <pc:sldMk cId="2009072756" sldId="628"/>
        </pc:sldMkLst>
        <pc:spChg chg="mod">
          <ac:chgData name="dleaning@asmfc.org" userId="S::dleaning_asmfc.org#ext#@mafmc.org::36bc946b-573b-4c94-b809-77144a1cd381" providerId="AD" clId="Web-{B7FA5222-0AC0-A7B8-1FF6-79869A13508C}" dt="2020-08-05T15:35:51.118" v="2" actId="20577"/>
          <ac:spMkLst>
            <pc:docMk/>
            <pc:sldMk cId="2009072756" sldId="628"/>
            <ac:spMk id="3" creationId="{00000000-0000-0000-0000-000000000000}"/>
          </ac:spMkLst>
        </pc:spChg>
      </pc:sldChg>
    </pc:docChg>
  </pc:docChgLst>
  <pc:docChgLst>
    <pc:chgData name="Seeley, Matthew" userId="588298e1-a8dc-4940-87a5-50b01a70e7e3" providerId="ADAL" clId="{62A7054B-BC37-469C-962E-BE62CADFE4FE}"/>
    <pc:docChg chg="undo custSel addSld modSld">
      <pc:chgData name="Seeley, Matthew" userId="588298e1-a8dc-4940-87a5-50b01a70e7e3" providerId="ADAL" clId="{62A7054B-BC37-469C-962E-BE62CADFE4FE}" dt="2020-08-06T12:30:44.805" v="3849" actId="20577"/>
      <pc:docMkLst>
        <pc:docMk/>
      </pc:docMkLst>
      <pc:sldChg chg="modSp mod">
        <pc:chgData name="Seeley, Matthew" userId="588298e1-a8dc-4940-87a5-50b01a70e7e3" providerId="ADAL" clId="{62A7054B-BC37-469C-962E-BE62CADFE4FE}" dt="2020-08-05T15:10:04.404" v="2497" actId="207"/>
        <pc:sldMkLst>
          <pc:docMk/>
          <pc:sldMk cId="2056978633" sldId="413"/>
        </pc:sldMkLst>
        <pc:graphicFrameChg chg="modGraphic">
          <ac:chgData name="Seeley, Matthew" userId="588298e1-a8dc-4940-87a5-50b01a70e7e3" providerId="ADAL" clId="{62A7054B-BC37-469C-962E-BE62CADFE4FE}" dt="2020-08-05T15:10:04.404" v="2497" actId="207"/>
          <ac:graphicFrameMkLst>
            <pc:docMk/>
            <pc:sldMk cId="2056978633" sldId="413"/>
            <ac:graphicFrameMk id="3" creationId="{933EAEA5-25C5-4480-B57C-24FFFE0D8761}"/>
          </ac:graphicFrameMkLst>
        </pc:graphicFrameChg>
      </pc:sldChg>
      <pc:sldChg chg="modNotesTx">
        <pc:chgData name="Seeley, Matthew" userId="588298e1-a8dc-4940-87a5-50b01a70e7e3" providerId="ADAL" clId="{62A7054B-BC37-469C-962E-BE62CADFE4FE}" dt="2020-08-05T15:01:46.905" v="2496" actId="20577"/>
        <pc:sldMkLst>
          <pc:docMk/>
          <pc:sldMk cId="721543362" sldId="434"/>
        </pc:sldMkLst>
      </pc:sldChg>
      <pc:sldChg chg="modNotesTx">
        <pc:chgData name="Seeley, Matthew" userId="588298e1-a8dc-4940-87a5-50b01a70e7e3" providerId="ADAL" clId="{62A7054B-BC37-469C-962E-BE62CADFE4FE}" dt="2020-08-05T13:35:48.399" v="2037" actId="20577"/>
        <pc:sldMkLst>
          <pc:docMk/>
          <pc:sldMk cId="2300016176" sldId="435"/>
        </pc:sldMkLst>
      </pc:sldChg>
      <pc:sldChg chg="modNotesTx">
        <pc:chgData name="Seeley, Matthew" userId="588298e1-a8dc-4940-87a5-50b01a70e7e3" providerId="ADAL" clId="{62A7054B-BC37-469C-962E-BE62CADFE4FE}" dt="2020-08-04T17:42:13.167" v="605" actId="313"/>
        <pc:sldMkLst>
          <pc:docMk/>
          <pc:sldMk cId="4136414913" sldId="481"/>
        </pc:sldMkLst>
      </pc:sldChg>
      <pc:sldChg chg="modNotesTx">
        <pc:chgData name="Seeley, Matthew" userId="588298e1-a8dc-4940-87a5-50b01a70e7e3" providerId="ADAL" clId="{62A7054B-BC37-469C-962E-BE62CADFE4FE}" dt="2020-08-04T18:25:23.649" v="1718" actId="20577"/>
        <pc:sldMkLst>
          <pc:docMk/>
          <pc:sldMk cId="1591141188" sldId="482"/>
        </pc:sldMkLst>
      </pc:sldChg>
      <pc:sldChg chg="modNotesTx">
        <pc:chgData name="Seeley, Matthew" userId="588298e1-a8dc-4940-87a5-50b01a70e7e3" providerId="ADAL" clId="{62A7054B-BC37-469C-962E-BE62CADFE4FE}" dt="2020-08-04T17:36:01.611" v="6" actId="20577"/>
        <pc:sldMkLst>
          <pc:docMk/>
          <pc:sldMk cId="3181060266" sldId="483"/>
        </pc:sldMkLst>
      </pc:sldChg>
      <pc:sldChg chg="modNotesTx">
        <pc:chgData name="Seeley, Matthew" userId="588298e1-a8dc-4940-87a5-50b01a70e7e3" providerId="ADAL" clId="{62A7054B-BC37-469C-962E-BE62CADFE4FE}" dt="2020-08-04T19:11:53.028" v="1994" actId="20577"/>
        <pc:sldMkLst>
          <pc:docMk/>
          <pc:sldMk cId="3818690670" sldId="506"/>
        </pc:sldMkLst>
      </pc:sldChg>
      <pc:sldChg chg="modNotesTx">
        <pc:chgData name="Seeley, Matthew" userId="588298e1-a8dc-4940-87a5-50b01a70e7e3" providerId="ADAL" clId="{62A7054B-BC37-469C-962E-BE62CADFE4FE}" dt="2020-08-04T19:11:21.971" v="1986" actId="20577"/>
        <pc:sldMkLst>
          <pc:docMk/>
          <pc:sldMk cId="3068535552" sldId="554"/>
        </pc:sldMkLst>
      </pc:sldChg>
      <pc:sldChg chg="modNotesTx">
        <pc:chgData name="Seeley, Matthew" userId="588298e1-a8dc-4940-87a5-50b01a70e7e3" providerId="ADAL" clId="{62A7054B-BC37-469C-962E-BE62CADFE4FE}" dt="2020-08-04T19:14:00.207" v="2013" actId="20577"/>
        <pc:sldMkLst>
          <pc:docMk/>
          <pc:sldMk cId="2317103893" sldId="555"/>
        </pc:sldMkLst>
      </pc:sldChg>
      <pc:sldChg chg="modNotesTx">
        <pc:chgData name="Seeley, Matthew" userId="588298e1-a8dc-4940-87a5-50b01a70e7e3" providerId="ADAL" clId="{62A7054B-BC37-469C-962E-BE62CADFE4FE}" dt="2020-08-05T15:55:01.900" v="3065" actId="20577"/>
        <pc:sldMkLst>
          <pc:docMk/>
          <pc:sldMk cId="2592871610" sldId="556"/>
        </pc:sldMkLst>
      </pc:sldChg>
      <pc:sldChg chg="modNotesTx">
        <pc:chgData name="Seeley, Matthew" userId="588298e1-a8dc-4940-87a5-50b01a70e7e3" providerId="ADAL" clId="{62A7054B-BC37-469C-962E-BE62CADFE4FE}" dt="2020-08-05T16:04:10.231" v="3295" actId="20577"/>
        <pc:sldMkLst>
          <pc:docMk/>
          <pc:sldMk cId="1436065738" sldId="558"/>
        </pc:sldMkLst>
      </pc:sldChg>
      <pc:sldChg chg="modNotesTx">
        <pc:chgData name="Seeley, Matthew" userId="588298e1-a8dc-4940-87a5-50b01a70e7e3" providerId="ADAL" clId="{62A7054B-BC37-469C-962E-BE62CADFE4FE}" dt="2020-08-06T12:30:44.805" v="3849" actId="20577"/>
        <pc:sldMkLst>
          <pc:docMk/>
          <pc:sldMk cId="2024729400" sldId="559"/>
        </pc:sldMkLst>
      </pc:sldChg>
      <pc:sldChg chg="modNotesTx">
        <pc:chgData name="Seeley, Matthew" userId="588298e1-a8dc-4940-87a5-50b01a70e7e3" providerId="ADAL" clId="{62A7054B-BC37-469C-962E-BE62CADFE4FE}" dt="2020-08-05T16:08:33.524" v="3387" actId="20577"/>
        <pc:sldMkLst>
          <pc:docMk/>
          <pc:sldMk cId="3595506187" sldId="560"/>
        </pc:sldMkLst>
      </pc:sldChg>
      <pc:sldChg chg="modNotesTx">
        <pc:chgData name="Seeley, Matthew" userId="588298e1-a8dc-4940-87a5-50b01a70e7e3" providerId="ADAL" clId="{62A7054B-BC37-469C-962E-BE62CADFE4FE}" dt="2020-08-05T16:14:19.577" v="3496" actId="20577"/>
        <pc:sldMkLst>
          <pc:docMk/>
          <pc:sldMk cId="2744774478" sldId="561"/>
        </pc:sldMkLst>
      </pc:sldChg>
      <pc:sldChg chg="modNotesTx">
        <pc:chgData name="Seeley, Matthew" userId="588298e1-a8dc-4940-87a5-50b01a70e7e3" providerId="ADAL" clId="{62A7054B-BC37-469C-962E-BE62CADFE4FE}" dt="2020-08-05T16:59:06.063" v="3621" actId="20577"/>
        <pc:sldMkLst>
          <pc:docMk/>
          <pc:sldMk cId="972401962" sldId="562"/>
        </pc:sldMkLst>
      </pc:sldChg>
      <pc:sldChg chg="modNotesTx">
        <pc:chgData name="Seeley, Matthew" userId="588298e1-a8dc-4940-87a5-50b01a70e7e3" providerId="ADAL" clId="{62A7054B-BC37-469C-962E-BE62CADFE4FE}" dt="2020-08-04T18:09:58.120" v="1173" actId="20577"/>
        <pc:sldMkLst>
          <pc:docMk/>
          <pc:sldMk cId="50556650" sldId="574"/>
        </pc:sldMkLst>
      </pc:sldChg>
      <pc:sldChg chg="modSp mod modNotesTx">
        <pc:chgData name="Seeley, Matthew" userId="588298e1-a8dc-4940-87a5-50b01a70e7e3" providerId="ADAL" clId="{62A7054B-BC37-469C-962E-BE62CADFE4FE}" dt="2020-08-05T15:56:32.437" v="3076" actId="20577"/>
        <pc:sldMkLst>
          <pc:docMk/>
          <pc:sldMk cId="2629873071" sldId="615"/>
        </pc:sldMkLst>
        <pc:spChg chg="mod">
          <ac:chgData name="Seeley, Matthew" userId="588298e1-a8dc-4940-87a5-50b01a70e7e3" providerId="ADAL" clId="{62A7054B-BC37-469C-962E-BE62CADFE4FE}" dt="2020-08-04T17:51:22.984" v="838" actId="20577"/>
          <ac:spMkLst>
            <pc:docMk/>
            <pc:sldMk cId="2629873071" sldId="615"/>
            <ac:spMk id="2" creationId="{00000000-0000-0000-0000-000000000000}"/>
          </ac:spMkLst>
        </pc:spChg>
      </pc:sldChg>
      <pc:sldChg chg="modSp new mod">
        <pc:chgData name="Seeley, Matthew" userId="588298e1-a8dc-4940-87a5-50b01a70e7e3" providerId="ADAL" clId="{62A7054B-BC37-469C-962E-BE62CADFE4FE}" dt="2020-08-05T15:34:52.260" v="2975" actId="20577"/>
        <pc:sldMkLst>
          <pc:docMk/>
          <pc:sldMk cId="3690188012" sldId="627"/>
        </pc:sldMkLst>
        <pc:spChg chg="mod">
          <ac:chgData name="Seeley, Matthew" userId="588298e1-a8dc-4940-87a5-50b01a70e7e3" providerId="ADAL" clId="{62A7054B-BC37-469C-962E-BE62CADFE4FE}" dt="2020-08-05T15:21:32.632" v="2505" actId="20577"/>
          <ac:spMkLst>
            <pc:docMk/>
            <pc:sldMk cId="3690188012" sldId="627"/>
            <ac:spMk id="2" creationId="{48FC977D-5730-4F5F-8081-60A186EA1874}"/>
          </ac:spMkLst>
        </pc:spChg>
        <pc:spChg chg="mod">
          <ac:chgData name="Seeley, Matthew" userId="588298e1-a8dc-4940-87a5-50b01a70e7e3" providerId="ADAL" clId="{62A7054B-BC37-469C-962E-BE62CADFE4FE}" dt="2020-08-05T15:34:52.260" v="2975" actId="20577"/>
          <ac:spMkLst>
            <pc:docMk/>
            <pc:sldMk cId="3690188012" sldId="627"/>
            <ac:spMk id="3" creationId="{87AF24FB-CB32-4412-9B1D-98A21E7F4CB6}"/>
          </ac:spMkLst>
        </pc:spChg>
      </pc:sldChg>
      <pc:sldChg chg="modSp add mod">
        <pc:chgData name="Seeley, Matthew" userId="588298e1-a8dc-4940-87a5-50b01a70e7e3" providerId="ADAL" clId="{62A7054B-BC37-469C-962E-BE62CADFE4FE}" dt="2020-08-05T15:29:19.861" v="2973" actId="20577"/>
        <pc:sldMkLst>
          <pc:docMk/>
          <pc:sldMk cId="2009072756" sldId="628"/>
        </pc:sldMkLst>
        <pc:spChg chg="mod">
          <ac:chgData name="Seeley, Matthew" userId="588298e1-a8dc-4940-87a5-50b01a70e7e3" providerId="ADAL" clId="{62A7054B-BC37-469C-962E-BE62CADFE4FE}" dt="2020-08-05T15:27:25.293" v="2814" actId="20577"/>
          <ac:spMkLst>
            <pc:docMk/>
            <pc:sldMk cId="2009072756" sldId="628"/>
            <ac:spMk id="2" creationId="{00000000-0000-0000-0000-000000000000}"/>
          </ac:spMkLst>
        </pc:spChg>
        <pc:spChg chg="mod">
          <ac:chgData name="Seeley, Matthew" userId="588298e1-a8dc-4940-87a5-50b01a70e7e3" providerId="ADAL" clId="{62A7054B-BC37-469C-962E-BE62CADFE4FE}" dt="2020-08-05T15:29:19.861" v="2973" actId="20577"/>
          <ac:spMkLst>
            <pc:docMk/>
            <pc:sldMk cId="2009072756" sldId="628"/>
            <ac:spMk id="3" creationId="{00000000-0000-0000-0000-000000000000}"/>
          </ac:spMkLst>
        </pc:spChg>
      </pc:sldChg>
    </pc:docChg>
  </pc:docChgLst>
  <pc:docChgLst>
    <pc:chgData name="Seeley, Matthew" userId="588298e1-a8dc-4940-87a5-50b01a70e7e3" providerId="ADAL" clId="{00190A8A-9DA6-4EE8-AC3D-42365B93B50C}"/>
    <pc:docChg chg="undo custSel addSld delSld modSld sldOrd delMainMaster">
      <pc:chgData name="Seeley, Matthew" userId="588298e1-a8dc-4940-87a5-50b01a70e7e3" providerId="ADAL" clId="{00190A8A-9DA6-4EE8-AC3D-42365B93B50C}" dt="2020-08-03T20:12:25.520" v="11873" actId="20577"/>
      <pc:docMkLst>
        <pc:docMk/>
      </pc:docMkLst>
      <pc:sldChg chg="modSp mod ord">
        <pc:chgData name="Seeley, Matthew" userId="588298e1-a8dc-4940-87a5-50b01a70e7e3" providerId="ADAL" clId="{00190A8A-9DA6-4EE8-AC3D-42365B93B50C}" dt="2020-07-30T13:54:38.147" v="917" actId="20577"/>
        <pc:sldMkLst>
          <pc:docMk/>
          <pc:sldMk cId="1789443142" sldId="395"/>
        </pc:sldMkLst>
        <pc:spChg chg="mod">
          <ac:chgData name="Seeley, Matthew" userId="588298e1-a8dc-4940-87a5-50b01a70e7e3" providerId="ADAL" clId="{00190A8A-9DA6-4EE8-AC3D-42365B93B50C}" dt="2020-07-30T13:54:38.147" v="917" actId="20577"/>
          <ac:spMkLst>
            <pc:docMk/>
            <pc:sldMk cId="1789443142" sldId="395"/>
            <ac:spMk id="7" creationId="{1E0DED46-A921-4109-94A7-9D4AEA1AFFDE}"/>
          </ac:spMkLst>
        </pc:spChg>
      </pc:sldChg>
      <pc:sldChg chg="modSp mod">
        <pc:chgData name="Seeley, Matthew" userId="588298e1-a8dc-4940-87a5-50b01a70e7e3" providerId="ADAL" clId="{00190A8A-9DA6-4EE8-AC3D-42365B93B50C}" dt="2020-07-30T13:44:10.607" v="868" actId="207"/>
        <pc:sldMkLst>
          <pc:docMk/>
          <pc:sldMk cId="2056978633" sldId="413"/>
        </pc:sldMkLst>
        <pc:spChg chg="mod">
          <ac:chgData name="Seeley, Matthew" userId="588298e1-a8dc-4940-87a5-50b01a70e7e3" providerId="ADAL" clId="{00190A8A-9DA6-4EE8-AC3D-42365B93B50C}" dt="2020-07-30T13:44:06.819" v="867" actId="20577"/>
          <ac:spMkLst>
            <pc:docMk/>
            <pc:sldMk cId="2056978633" sldId="413"/>
            <ac:spMk id="2" creationId="{A1C6AD43-5E89-40FA-BB83-EE2AC645202D}"/>
          </ac:spMkLst>
        </pc:spChg>
        <pc:graphicFrameChg chg="modGraphic">
          <ac:chgData name="Seeley, Matthew" userId="588298e1-a8dc-4940-87a5-50b01a70e7e3" providerId="ADAL" clId="{00190A8A-9DA6-4EE8-AC3D-42365B93B50C}" dt="2020-07-30T13:44:10.607" v="868" actId="207"/>
          <ac:graphicFrameMkLst>
            <pc:docMk/>
            <pc:sldMk cId="2056978633" sldId="413"/>
            <ac:graphicFrameMk id="3" creationId="{933EAEA5-25C5-4480-B57C-24FFFE0D8761}"/>
          </ac:graphicFrameMkLst>
        </pc:graphicFrameChg>
      </pc:sldChg>
      <pc:sldChg chg="modSp mod modNotesTx">
        <pc:chgData name="Seeley, Matthew" userId="588298e1-a8dc-4940-87a5-50b01a70e7e3" providerId="ADAL" clId="{00190A8A-9DA6-4EE8-AC3D-42365B93B50C}" dt="2020-08-03T13:49:49.697" v="3535" actId="20577"/>
        <pc:sldMkLst>
          <pc:docMk/>
          <pc:sldMk cId="721543362" sldId="434"/>
        </pc:sldMkLst>
        <pc:spChg chg="mod">
          <ac:chgData name="Seeley, Matthew" userId="588298e1-a8dc-4940-87a5-50b01a70e7e3" providerId="ADAL" clId="{00190A8A-9DA6-4EE8-AC3D-42365B93B50C}" dt="2020-07-29T14:06:27.120" v="18" actId="15"/>
          <ac:spMkLst>
            <pc:docMk/>
            <pc:sldMk cId="721543362" sldId="434"/>
            <ac:spMk id="3" creationId="{EF29BC05-17AF-42DE-AC56-1B08166B4D4D}"/>
          </ac:spMkLst>
        </pc:spChg>
      </pc:sldChg>
      <pc:sldChg chg="modSp mod modNotesTx">
        <pc:chgData name="Seeley, Matthew" userId="588298e1-a8dc-4940-87a5-50b01a70e7e3" providerId="ADAL" clId="{00190A8A-9DA6-4EE8-AC3D-42365B93B50C}" dt="2020-08-03T13:36:42.265" v="2678" actId="1036"/>
        <pc:sldMkLst>
          <pc:docMk/>
          <pc:sldMk cId="2300016176" sldId="435"/>
        </pc:sldMkLst>
        <pc:spChg chg="mod">
          <ac:chgData name="Seeley, Matthew" userId="588298e1-a8dc-4940-87a5-50b01a70e7e3" providerId="ADAL" clId="{00190A8A-9DA6-4EE8-AC3D-42365B93B50C}" dt="2020-07-31T14:50:09.783" v="1378" actId="1076"/>
          <ac:spMkLst>
            <pc:docMk/>
            <pc:sldMk cId="2300016176" sldId="435"/>
            <ac:spMk id="166" creationId="{00000000-0000-0000-0000-000000000000}"/>
          </ac:spMkLst>
        </pc:spChg>
        <pc:spChg chg="mod">
          <ac:chgData name="Seeley, Matthew" userId="588298e1-a8dc-4940-87a5-50b01a70e7e3" providerId="ADAL" clId="{00190A8A-9DA6-4EE8-AC3D-42365B93B50C}" dt="2020-08-03T13:36:42.265" v="2678" actId="1036"/>
          <ac:spMkLst>
            <pc:docMk/>
            <pc:sldMk cId="2300016176" sldId="435"/>
            <ac:spMk id="173" creationId="{00000000-0000-0000-0000-000000000000}"/>
          </ac:spMkLst>
        </pc:spChg>
      </pc:sldChg>
      <pc:sldChg chg="ord">
        <pc:chgData name="Seeley, Matthew" userId="588298e1-a8dc-4940-87a5-50b01a70e7e3" providerId="ADAL" clId="{00190A8A-9DA6-4EE8-AC3D-42365B93B50C}" dt="2020-07-30T13:54:34.202" v="916"/>
        <pc:sldMkLst>
          <pc:docMk/>
          <pc:sldMk cId="3258783305" sldId="449"/>
        </pc:sldMkLst>
      </pc:sldChg>
      <pc:sldChg chg="del">
        <pc:chgData name="Seeley, Matthew" userId="588298e1-a8dc-4940-87a5-50b01a70e7e3" providerId="ADAL" clId="{00190A8A-9DA6-4EE8-AC3D-42365B93B50C}" dt="2020-07-30T13:38:22.683" v="822" actId="2696"/>
        <pc:sldMkLst>
          <pc:docMk/>
          <pc:sldMk cId="972401962" sldId="458"/>
        </pc:sldMkLst>
      </pc:sldChg>
      <pc:sldChg chg="modSp mod">
        <pc:chgData name="Seeley, Matthew" userId="588298e1-a8dc-4940-87a5-50b01a70e7e3" providerId="ADAL" clId="{00190A8A-9DA6-4EE8-AC3D-42365B93B50C}" dt="2020-07-31T18:37:09.873" v="1705" actId="207"/>
        <pc:sldMkLst>
          <pc:docMk/>
          <pc:sldMk cId="4136414913" sldId="481"/>
        </pc:sldMkLst>
        <pc:graphicFrameChg chg="mod modGraphic">
          <ac:chgData name="Seeley, Matthew" userId="588298e1-a8dc-4940-87a5-50b01a70e7e3" providerId="ADAL" clId="{00190A8A-9DA6-4EE8-AC3D-42365B93B50C}" dt="2020-07-31T18:37:09.873" v="1705" actId="207"/>
          <ac:graphicFrameMkLst>
            <pc:docMk/>
            <pc:sldMk cId="4136414913" sldId="481"/>
            <ac:graphicFrameMk id="7" creationId="{554D9716-755D-402A-AD0F-A147BB38EEFB}"/>
          </ac:graphicFrameMkLst>
        </pc:graphicFrameChg>
      </pc:sldChg>
      <pc:sldChg chg="modSp add del mod">
        <pc:chgData name="Seeley, Matthew" userId="588298e1-a8dc-4940-87a5-50b01a70e7e3" providerId="ADAL" clId="{00190A8A-9DA6-4EE8-AC3D-42365B93B50C}" dt="2020-07-31T15:31:02.895" v="1454" actId="20577"/>
        <pc:sldMkLst>
          <pc:docMk/>
          <pc:sldMk cId="1591141188" sldId="482"/>
        </pc:sldMkLst>
        <pc:graphicFrameChg chg="mod modGraphic">
          <ac:chgData name="Seeley, Matthew" userId="588298e1-a8dc-4940-87a5-50b01a70e7e3" providerId="ADAL" clId="{00190A8A-9DA6-4EE8-AC3D-42365B93B50C}" dt="2020-07-31T15:31:02.895" v="1454" actId="20577"/>
          <ac:graphicFrameMkLst>
            <pc:docMk/>
            <pc:sldMk cId="1591141188" sldId="482"/>
            <ac:graphicFrameMk id="9" creationId="{0ACC02C9-8994-4C57-8574-FBF50013C49A}"/>
          </ac:graphicFrameMkLst>
        </pc:graphicFrameChg>
      </pc:sldChg>
      <pc:sldChg chg="delSp modSp mod ord modNotesTx">
        <pc:chgData name="Seeley, Matthew" userId="588298e1-a8dc-4940-87a5-50b01a70e7e3" providerId="ADAL" clId="{00190A8A-9DA6-4EE8-AC3D-42365B93B50C}" dt="2020-08-03T14:28:57.774" v="4365" actId="20577"/>
        <pc:sldMkLst>
          <pc:docMk/>
          <pc:sldMk cId="3181060266" sldId="483"/>
        </pc:sldMkLst>
        <pc:graphicFrameChg chg="mod modGraphic">
          <ac:chgData name="Seeley, Matthew" userId="588298e1-a8dc-4940-87a5-50b01a70e7e3" providerId="ADAL" clId="{00190A8A-9DA6-4EE8-AC3D-42365B93B50C}" dt="2020-07-29T14:10:29.800" v="28" actId="1076"/>
          <ac:graphicFrameMkLst>
            <pc:docMk/>
            <pc:sldMk cId="3181060266" sldId="483"/>
            <ac:graphicFrameMk id="4" creationId="{2B4AF814-EBEF-48C0-95A6-CD1B111AA731}"/>
          </ac:graphicFrameMkLst>
        </pc:graphicFrameChg>
        <pc:graphicFrameChg chg="del">
          <ac:chgData name="Seeley, Matthew" userId="588298e1-a8dc-4940-87a5-50b01a70e7e3" providerId="ADAL" clId="{00190A8A-9DA6-4EE8-AC3D-42365B93B50C}" dt="2020-07-29T14:10:16.306" v="22" actId="478"/>
          <ac:graphicFrameMkLst>
            <pc:docMk/>
            <pc:sldMk cId="3181060266" sldId="483"/>
            <ac:graphicFrameMk id="5" creationId="{181750F3-0423-4EA3-88A7-266E3D17252B}"/>
          </ac:graphicFrameMkLst>
        </pc:graphicFrameChg>
        <pc:graphicFrameChg chg="mod">
          <ac:chgData name="Seeley, Matthew" userId="588298e1-a8dc-4940-87a5-50b01a70e7e3" providerId="ADAL" clId="{00190A8A-9DA6-4EE8-AC3D-42365B93B50C}" dt="2020-07-29T14:10:26.577" v="27" actId="1076"/>
          <ac:graphicFrameMkLst>
            <pc:docMk/>
            <pc:sldMk cId="3181060266" sldId="483"/>
            <ac:graphicFrameMk id="6" creationId="{DDF38E98-0779-4434-8D5C-784C2170391E}"/>
          </ac:graphicFrameMkLst>
        </pc:graphicFrameChg>
      </pc:sldChg>
      <pc:sldChg chg="modNotesTx">
        <pc:chgData name="Seeley, Matthew" userId="588298e1-a8dc-4940-87a5-50b01a70e7e3" providerId="ADAL" clId="{00190A8A-9DA6-4EE8-AC3D-42365B93B50C}" dt="2020-08-03T17:56:41.169" v="5517" actId="20577"/>
        <pc:sldMkLst>
          <pc:docMk/>
          <pc:sldMk cId="2830959609" sldId="484"/>
        </pc:sldMkLst>
      </pc:sldChg>
      <pc:sldChg chg="del">
        <pc:chgData name="Seeley, Matthew" userId="588298e1-a8dc-4940-87a5-50b01a70e7e3" providerId="ADAL" clId="{00190A8A-9DA6-4EE8-AC3D-42365B93B50C}" dt="2020-07-30T13:38:22.683" v="822" actId="2696"/>
        <pc:sldMkLst>
          <pc:docMk/>
          <pc:sldMk cId="2744774478" sldId="487"/>
        </pc:sldMkLst>
      </pc:sldChg>
      <pc:sldChg chg="modSp mod ord">
        <pc:chgData name="Seeley, Matthew" userId="588298e1-a8dc-4940-87a5-50b01a70e7e3" providerId="ADAL" clId="{00190A8A-9DA6-4EE8-AC3D-42365B93B50C}" dt="2020-07-30T13:54:19.935" v="914" actId="207"/>
        <pc:sldMkLst>
          <pc:docMk/>
          <pc:sldMk cId="3896164643" sldId="490"/>
        </pc:sldMkLst>
        <pc:spChg chg="mod">
          <ac:chgData name="Seeley, Matthew" userId="588298e1-a8dc-4940-87a5-50b01a70e7e3" providerId="ADAL" clId="{00190A8A-9DA6-4EE8-AC3D-42365B93B50C}" dt="2020-07-30T13:45:14.367" v="881" actId="20577"/>
          <ac:spMkLst>
            <pc:docMk/>
            <pc:sldMk cId="3896164643" sldId="490"/>
            <ac:spMk id="2" creationId="{00000000-0000-0000-0000-000000000000}"/>
          </ac:spMkLst>
        </pc:spChg>
        <pc:spChg chg="mod">
          <ac:chgData name="Seeley, Matthew" userId="588298e1-a8dc-4940-87a5-50b01a70e7e3" providerId="ADAL" clId="{00190A8A-9DA6-4EE8-AC3D-42365B93B50C}" dt="2020-07-30T13:54:19.935" v="914" actId="207"/>
          <ac:spMkLst>
            <pc:docMk/>
            <pc:sldMk cId="3896164643" sldId="490"/>
            <ac:spMk id="6" creationId="{EA8BB8EA-4EE6-4660-8B94-25D3660BF5ED}"/>
          </ac:spMkLst>
        </pc:spChg>
      </pc:sldChg>
      <pc:sldChg chg="del">
        <pc:chgData name="Seeley, Matthew" userId="588298e1-a8dc-4940-87a5-50b01a70e7e3" providerId="ADAL" clId="{00190A8A-9DA6-4EE8-AC3D-42365B93B50C}" dt="2020-07-30T13:39:22.558" v="825" actId="2696"/>
        <pc:sldMkLst>
          <pc:docMk/>
          <pc:sldMk cId="1232087678" sldId="491"/>
        </pc:sldMkLst>
      </pc:sldChg>
      <pc:sldChg chg="modNotesTx">
        <pc:chgData name="Seeley, Matthew" userId="588298e1-a8dc-4940-87a5-50b01a70e7e3" providerId="ADAL" clId="{00190A8A-9DA6-4EE8-AC3D-42365B93B50C}" dt="2020-08-03T13:43:03.169" v="3256" actId="20577"/>
        <pc:sldMkLst>
          <pc:docMk/>
          <pc:sldMk cId="2763266576" sldId="493"/>
        </pc:sldMkLst>
      </pc:sldChg>
      <pc:sldChg chg="modSp mod">
        <pc:chgData name="Seeley, Matthew" userId="588298e1-a8dc-4940-87a5-50b01a70e7e3" providerId="ADAL" clId="{00190A8A-9DA6-4EE8-AC3D-42365B93B50C}" dt="2020-07-30T13:43:43.180" v="856" actId="207"/>
        <pc:sldMkLst>
          <pc:docMk/>
          <pc:sldMk cId="19470892" sldId="495"/>
        </pc:sldMkLst>
        <pc:spChg chg="mod">
          <ac:chgData name="Seeley, Matthew" userId="588298e1-a8dc-4940-87a5-50b01a70e7e3" providerId="ADAL" clId="{00190A8A-9DA6-4EE8-AC3D-42365B93B50C}" dt="2020-07-30T13:43:39.824" v="855" actId="20577"/>
          <ac:spMkLst>
            <pc:docMk/>
            <pc:sldMk cId="19470892" sldId="495"/>
            <ac:spMk id="2" creationId="{A1C6AD43-5E89-40FA-BB83-EE2AC645202D}"/>
          </ac:spMkLst>
        </pc:spChg>
        <pc:spChg chg="mod">
          <ac:chgData name="Seeley, Matthew" userId="588298e1-a8dc-4940-87a5-50b01a70e7e3" providerId="ADAL" clId="{00190A8A-9DA6-4EE8-AC3D-42365B93B50C}" dt="2020-07-30T13:43:43.180" v="856" actId="207"/>
          <ac:spMkLst>
            <pc:docMk/>
            <pc:sldMk cId="19470892" sldId="495"/>
            <ac:spMk id="3" creationId="{00000000-0000-0000-0000-000000000000}"/>
          </ac:spMkLst>
        </pc:spChg>
      </pc:sldChg>
      <pc:sldChg chg="del">
        <pc:chgData name="Seeley, Matthew" userId="588298e1-a8dc-4940-87a5-50b01a70e7e3" providerId="ADAL" clId="{00190A8A-9DA6-4EE8-AC3D-42365B93B50C}" dt="2020-07-30T13:42:47.431" v="840" actId="2696"/>
        <pc:sldMkLst>
          <pc:docMk/>
          <pc:sldMk cId="2663176901" sldId="496"/>
        </pc:sldMkLst>
      </pc:sldChg>
      <pc:sldChg chg="del">
        <pc:chgData name="Seeley, Matthew" userId="588298e1-a8dc-4940-87a5-50b01a70e7e3" providerId="ADAL" clId="{00190A8A-9DA6-4EE8-AC3D-42365B93B50C}" dt="2020-07-30T13:42:47.431" v="840" actId="2696"/>
        <pc:sldMkLst>
          <pc:docMk/>
          <pc:sldMk cId="28792815" sldId="499"/>
        </pc:sldMkLst>
      </pc:sldChg>
      <pc:sldChg chg="modSp mod ord">
        <pc:chgData name="Seeley, Matthew" userId="588298e1-a8dc-4940-87a5-50b01a70e7e3" providerId="ADAL" clId="{00190A8A-9DA6-4EE8-AC3D-42365B93B50C}" dt="2020-07-30T14:07:14.632" v="928" actId="20577"/>
        <pc:sldMkLst>
          <pc:docMk/>
          <pc:sldMk cId="27859841" sldId="500"/>
        </pc:sldMkLst>
        <pc:spChg chg="mod">
          <ac:chgData name="Seeley, Matthew" userId="588298e1-a8dc-4940-87a5-50b01a70e7e3" providerId="ADAL" clId="{00190A8A-9DA6-4EE8-AC3D-42365B93B50C}" dt="2020-07-30T14:07:14.632" v="928" actId="20577"/>
          <ac:spMkLst>
            <pc:docMk/>
            <pc:sldMk cId="27859841" sldId="500"/>
            <ac:spMk id="3" creationId="{E1A863A3-4A0B-4BCB-8F15-77C307289C25}"/>
          </ac:spMkLst>
        </pc:spChg>
      </pc:sldChg>
      <pc:sldChg chg="del">
        <pc:chgData name="Seeley, Matthew" userId="588298e1-a8dc-4940-87a5-50b01a70e7e3" providerId="ADAL" clId="{00190A8A-9DA6-4EE8-AC3D-42365B93B50C}" dt="2020-07-30T13:38:22.683" v="822" actId="2696"/>
        <pc:sldMkLst>
          <pc:docMk/>
          <pc:sldMk cId="3595506187" sldId="501"/>
        </pc:sldMkLst>
      </pc:sldChg>
      <pc:sldChg chg="modSp mod modNotesTx">
        <pc:chgData name="Seeley, Matthew" userId="588298e1-a8dc-4940-87a5-50b01a70e7e3" providerId="ADAL" clId="{00190A8A-9DA6-4EE8-AC3D-42365B93B50C}" dt="2020-08-03T17:51:03.499" v="5195" actId="20577"/>
        <pc:sldMkLst>
          <pc:docMk/>
          <pc:sldMk cId="3818690670" sldId="506"/>
        </pc:sldMkLst>
        <pc:spChg chg="mod">
          <ac:chgData name="Seeley, Matthew" userId="588298e1-a8dc-4940-87a5-50b01a70e7e3" providerId="ADAL" clId="{00190A8A-9DA6-4EE8-AC3D-42365B93B50C}" dt="2020-07-29T14:46:37.391" v="124" actId="115"/>
          <ac:spMkLst>
            <pc:docMk/>
            <pc:sldMk cId="3818690670" sldId="506"/>
            <ac:spMk id="2" creationId="{00000000-0000-0000-0000-000000000000}"/>
          </ac:spMkLst>
        </pc:spChg>
        <pc:spChg chg="mod">
          <ac:chgData name="Seeley, Matthew" userId="588298e1-a8dc-4940-87a5-50b01a70e7e3" providerId="ADAL" clId="{00190A8A-9DA6-4EE8-AC3D-42365B93B50C}" dt="2020-07-31T19:14:43.079" v="1751" actId="404"/>
          <ac:spMkLst>
            <pc:docMk/>
            <pc:sldMk cId="3818690670" sldId="506"/>
            <ac:spMk id="4" creationId="{00000000-0000-0000-0000-000000000000}"/>
          </ac:spMkLst>
        </pc:spChg>
      </pc:sldChg>
      <pc:sldChg chg="del">
        <pc:chgData name="Seeley, Matthew" userId="588298e1-a8dc-4940-87a5-50b01a70e7e3" providerId="ADAL" clId="{00190A8A-9DA6-4EE8-AC3D-42365B93B50C}" dt="2020-07-29T14:07:02.969" v="19" actId="47"/>
        <pc:sldMkLst>
          <pc:docMk/>
          <pc:sldMk cId="3160947627" sldId="507"/>
        </pc:sldMkLst>
      </pc:sldChg>
      <pc:sldChg chg="del">
        <pc:chgData name="Seeley, Matthew" userId="588298e1-a8dc-4940-87a5-50b01a70e7e3" providerId="ADAL" clId="{00190A8A-9DA6-4EE8-AC3D-42365B93B50C}" dt="2020-07-29T15:28:12.608" v="135" actId="47"/>
        <pc:sldMkLst>
          <pc:docMk/>
          <pc:sldMk cId="1960043565" sldId="508"/>
        </pc:sldMkLst>
      </pc:sldChg>
      <pc:sldChg chg="addSp modSp del mod">
        <pc:chgData name="Seeley, Matthew" userId="588298e1-a8dc-4940-87a5-50b01a70e7e3" providerId="ADAL" clId="{00190A8A-9DA6-4EE8-AC3D-42365B93B50C}" dt="2020-07-30T13:06:44.921" v="577" actId="47"/>
        <pc:sldMkLst>
          <pc:docMk/>
          <pc:sldMk cId="2889849145" sldId="511"/>
        </pc:sldMkLst>
        <pc:spChg chg="add mod">
          <ac:chgData name="Seeley, Matthew" userId="588298e1-a8dc-4940-87a5-50b01a70e7e3" providerId="ADAL" clId="{00190A8A-9DA6-4EE8-AC3D-42365B93B50C}" dt="2020-07-29T14:38:43.472" v="35" actId="1076"/>
          <ac:spMkLst>
            <pc:docMk/>
            <pc:sldMk cId="2889849145" sldId="511"/>
            <ac:spMk id="4" creationId="{A97B8517-2757-40C9-8CD6-17AA72F81D2D}"/>
          </ac:spMkLst>
        </pc:spChg>
      </pc:sldChg>
      <pc:sldChg chg="del">
        <pc:chgData name="Seeley, Matthew" userId="588298e1-a8dc-4940-87a5-50b01a70e7e3" providerId="ADAL" clId="{00190A8A-9DA6-4EE8-AC3D-42365B93B50C}" dt="2020-07-30T13:39:22.558" v="825" actId="2696"/>
        <pc:sldMkLst>
          <pc:docMk/>
          <pc:sldMk cId="2867261444" sldId="513"/>
        </pc:sldMkLst>
      </pc:sldChg>
      <pc:sldChg chg="modSp mod">
        <pc:chgData name="Seeley, Matthew" userId="588298e1-a8dc-4940-87a5-50b01a70e7e3" providerId="ADAL" clId="{00190A8A-9DA6-4EE8-AC3D-42365B93B50C}" dt="2020-07-30T13:54:10.251" v="913" actId="207"/>
        <pc:sldMkLst>
          <pc:docMk/>
          <pc:sldMk cId="2884604458" sldId="514"/>
        </pc:sldMkLst>
        <pc:spChg chg="mod">
          <ac:chgData name="Seeley, Matthew" userId="588298e1-a8dc-4940-87a5-50b01a70e7e3" providerId="ADAL" clId="{00190A8A-9DA6-4EE8-AC3D-42365B93B50C}" dt="2020-07-30T13:45:48.598" v="888" actId="20577"/>
          <ac:spMkLst>
            <pc:docMk/>
            <pc:sldMk cId="2884604458" sldId="514"/>
            <ac:spMk id="2" creationId="{00000000-0000-0000-0000-000000000000}"/>
          </ac:spMkLst>
        </pc:spChg>
        <pc:graphicFrameChg chg="modGraphic">
          <ac:chgData name="Seeley, Matthew" userId="588298e1-a8dc-4940-87a5-50b01a70e7e3" providerId="ADAL" clId="{00190A8A-9DA6-4EE8-AC3D-42365B93B50C}" dt="2020-07-30T13:54:10.251" v="913" actId="207"/>
          <ac:graphicFrameMkLst>
            <pc:docMk/>
            <pc:sldMk cId="2884604458" sldId="514"/>
            <ac:graphicFrameMk id="6" creationId="{10AC7E2A-1C0D-4AD3-B417-DB6669F261CE}"/>
          </ac:graphicFrameMkLst>
        </pc:graphicFrameChg>
      </pc:sldChg>
      <pc:sldChg chg="del">
        <pc:chgData name="Seeley, Matthew" userId="588298e1-a8dc-4940-87a5-50b01a70e7e3" providerId="ADAL" clId="{00190A8A-9DA6-4EE8-AC3D-42365B93B50C}" dt="2020-07-30T13:39:22.558" v="825" actId="2696"/>
        <pc:sldMkLst>
          <pc:docMk/>
          <pc:sldMk cId="3975239008" sldId="515"/>
        </pc:sldMkLst>
      </pc:sldChg>
      <pc:sldChg chg="modSp mod">
        <pc:chgData name="Seeley, Matthew" userId="588298e1-a8dc-4940-87a5-50b01a70e7e3" providerId="ADAL" clId="{00190A8A-9DA6-4EE8-AC3D-42365B93B50C}" dt="2020-07-30T13:53:52.399" v="910" actId="207"/>
        <pc:sldMkLst>
          <pc:docMk/>
          <pc:sldMk cId="2164417266" sldId="516"/>
        </pc:sldMkLst>
        <pc:spChg chg="mod">
          <ac:chgData name="Seeley, Matthew" userId="588298e1-a8dc-4940-87a5-50b01a70e7e3" providerId="ADAL" clId="{00190A8A-9DA6-4EE8-AC3D-42365B93B50C}" dt="2020-07-30T13:46:35.699" v="903" actId="20577"/>
          <ac:spMkLst>
            <pc:docMk/>
            <pc:sldMk cId="2164417266" sldId="516"/>
            <ac:spMk id="2" creationId="{00000000-0000-0000-0000-000000000000}"/>
          </ac:spMkLst>
        </pc:spChg>
        <pc:spChg chg="mod">
          <ac:chgData name="Seeley, Matthew" userId="588298e1-a8dc-4940-87a5-50b01a70e7e3" providerId="ADAL" clId="{00190A8A-9DA6-4EE8-AC3D-42365B93B50C}" dt="2020-07-30T13:53:47.916" v="909" actId="207"/>
          <ac:spMkLst>
            <pc:docMk/>
            <pc:sldMk cId="2164417266" sldId="516"/>
            <ac:spMk id="7" creationId="{C5802E5D-90D3-424F-B36E-B84270E3199D}"/>
          </ac:spMkLst>
        </pc:spChg>
        <pc:graphicFrameChg chg="modGraphic">
          <ac:chgData name="Seeley, Matthew" userId="588298e1-a8dc-4940-87a5-50b01a70e7e3" providerId="ADAL" clId="{00190A8A-9DA6-4EE8-AC3D-42365B93B50C}" dt="2020-07-30T13:53:52.399" v="910" actId="207"/>
          <ac:graphicFrameMkLst>
            <pc:docMk/>
            <pc:sldMk cId="2164417266" sldId="516"/>
            <ac:graphicFrameMk id="6" creationId="{10AC7E2A-1C0D-4AD3-B417-DB6669F261CE}"/>
          </ac:graphicFrameMkLst>
        </pc:graphicFrameChg>
      </pc:sldChg>
      <pc:sldChg chg="modSp mod">
        <pc:chgData name="Seeley, Matthew" userId="588298e1-a8dc-4940-87a5-50b01a70e7e3" providerId="ADAL" clId="{00190A8A-9DA6-4EE8-AC3D-42365B93B50C}" dt="2020-07-31T19:33:05.307" v="1980" actId="20577"/>
        <pc:sldMkLst>
          <pc:docMk/>
          <pc:sldMk cId="629273444" sldId="517"/>
        </pc:sldMkLst>
        <pc:spChg chg="mod">
          <ac:chgData name="Seeley, Matthew" userId="588298e1-a8dc-4940-87a5-50b01a70e7e3" providerId="ADAL" clId="{00190A8A-9DA6-4EE8-AC3D-42365B93B50C}" dt="2020-07-30T13:46:11.871" v="893" actId="20577"/>
          <ac:spMkLst>
            <pc:docMk/>
            <pc:sldMk cId="629273444" sldId="517"/>
            <ac:spMk id="2" creationId="{00000000-0000-0000-0000-000000000000}"/>
          </ac:spMkLst>
        </pc:spChg>
        <pc:spChg chg="mod">
          <ac:chgData name="Seeley, Matthew" userId="588298e1-a8dc-4940-87a5-50b01a70e7e3" providerId="ADAL" clId="{00190A8A-9DA6-4EE8-AC3D-42365B93B50C}" dt="2020-07-31T19:33:05.307" v="1980" actId="20577"/>
          <ac:spMkLst>
            <pc:docMk/>
            <pc:sldMk cId="629273444" sldId="517"/>
            <ac:spMk id="5" creationId="{C5802E5D-90D3-424F-B36E-B84270E3199D}"/>
          </ac:spMkLst>
        </pc:spChg>
      </pc:sldChg>
      <pc:sldChg chg="modSp mod">
        <pc:chgData name="Seeley, Matthew" userId="588298e1-a8dc-4940-87a5-50b01a70e7e3" providerId="ADAL" clId="{00190A8A-9DA6-4EE8-AC3D-42365B93B50C}" dt="2020-07-30T13:44:03.496" v="865" actId="20577"/>
        <pc:sldMkLst>
          <pc:docMk/>
          <pc:sldMk cId="2769819251" sldId="520"/>
        </pc:sldMkLst>
        <pc:spChg chg="mod">
          <ac:chgData name="Seeley, Matthew" userId="588298e1-a8dc-4940-87a5-50b01a70e7e3" providerId="ADAL" clId="{00190A8A-9DA6-4EE8-AC3D-42365B93B50C}" dt="2020-07-30T13:44:03.496" v="865" actId="20577"/>
          <ac:spMkLst>
            <pc:docMk/>
            <pc:sldMk cId="2769819251" sldId="520"/>
            <ac:spMk id="2" creationId="{A1C6AD43-5E89-40FA-BB83-EE2AC645202D}"/>
          </ac:spMkLst>
        </pc:spChg>
        <pc:spChg chg="mod">
          <ac:chgData name="Seeley, Matthew" userId="588298e1-a8dc-4940-87a5-50b01a70e7e3" providerId="ADAL" clId="{00190A8A-9DA6-4EE8-AC3D-42365B93B50C}" dt="2020-07-30T13:44:00.820" v="863" actId="207"/>
          <ac:spMkLst>
            <pc:docMk/>
            <pc:sldMk cId="2769819251" sldId="520"/>
            <ac:spMk id="3" creationId="{00000000-0000-0000-0000-000000000000}"/>
          </ac:spMkLst>
        </pc:spChg>
      </pc:sldChg>
      <pc:sldChg chg="modSp mod">
        <pc:chgData name="Seeley, Matthew" userId="588298e1-a8dc-4940-87a5-50b01a70e7e3" providerId="ADAL" clId="{00190A8A-9DA6-4EE8-AC3D-42365B93B50C}" dt="2020-07-31T20:12:55.296" v="2400" actId="404"/>
        <pc:sldMkLst>
          <pc:docMk/>
          <pc:sldMk cId="4117981304" sldId="522"/>
        </pc:sldMkLst>
        <pc:spChg chg="mod">
          <ac:chgData name="Seeley, Matthew" userId="588298e1-a8dc-4940-87a5-50b01a70e7e3" providerId="ADAL" clId="{00190A8A-9DA6-4EE8-AC3D-42365B93B50C}" dt="2020-07-30T13:43:47.609" v="858" actId="20577"/>
          <ac:spMkLst>
            <pc:docMk/>
            <pc:sldMk cId="4117981304" sldId="522"/>
            <ac:spMk id="2" creationId="{A1C6AD43-5E89-40FA-BB83-EE2AC645202D}"/>
          </ac:spMkLst>
        </pc:spChg>
        <pc:spChg chg="mod">
          <ac:chgData name="Seeley, Matthew" userId="588298e1-a8dc-4940-87a5-50b01a70e7e3" providerId="ADAL" clId="{00190A8A-9DA6-4EE8-AC3D-42365B93B50C}" dt="2020-07-31T20:12:55.296" v="2400" actId="404"/>
          <ac:spMkLst>
            <pc:docMk/>
            <pc:sldMk cId="4117981304" sldId="522"/>
            <ac:spMk id="3" creationId="{00000000-0000-0000-0000-000000000000}"/>
          </ac:spMkLst>
        </pc:spChg>
      </pc:sldChg>
      <pc:sldChg chg="modSp mod">
        <pc:chgData name="Seeley, Matthew" userId="588298e1-a8dc-4940-87a5-50b01a70e7e3" providerId="ADAL" clId="{00190A8A-9DA6-4EE8-AC3D-42365B93B50C}" dt="2020-07-31T20:33:00.087" v="2631" actId="207"/>
        <pc:sldMkLst>
          <pc:docMk/>
          <pc:sldMk cId="1605012919" sldId="523"/>
        </pc:sldMkLst>
        <pc:spChg chg="mod">
          <ac:chgData name="Seeley, Matthew" userId="588298e1-a8dc-4940-87a5-50b01a70e7e3" providerId="ADAL" clId="{00190A8A-9DA6-4EE8-AC3D-42365B93B50C}" dt="2020-07-30T13:43:57.090" v="862" actId="20577"/>
          <ac:spMkLst>
            <pc:docMk/>
            <pc:sldMk cId="1605012919" sldId="523"/>
            <ac:spMk id="2" creationId="{A1C6AD43-5E89-40FA-BB83-EE2AC645202D}"/>
          </ac:spMkLst>
        </pc:spChg>
        <pc:spChg chg="mod">
          <ac:chgData name="Seeley, Matthew" userId="588298e1-a8dc-4940-87a5-50b01a70e7e3" providerId="ADAL" clId="{00190A8A-9DA6-4EE8-AC3D-42365B93B50C}" dt="2020-07-31T20:33:00.087" v="2631" actId="207"/>
          <ac:spMkLst>
            <pc:docMk/>
            <pc:sldMk cId="1605012919" sldId="523"/>
            <ac:spMk id="3" creationId="{00000000-0000-0000-0000-000000000000}"/>
          </ac:spMkLst>
        </pc:spChg>
      </pc:sldChg>
      <pc:sldChg chg="del">
        <pc:chgData name="Seeley, Matthew" userId="588298e1-a8dc-4940-87a5-50b01a70e7e3" providerId="ADAL" clId="{00190A8A-9DA6-4EE8-AC3D-42365B93B50C}" dt="2020-07-30T13:42:47.431" v="840" actId="2696"/>
        <pc:sldMkLst>
          <pc:docMk/>
          <pc:sldMk cId="3190647091" sldId="524"/>
        </pc:sldMkLst>
      </pc:sldChg>
      <pc:sldChg chg="del">
        <pc:chgData name="Seeley, Matthew" userId="588298e1-a8dc-4940-87a5-50b01a70e7e3" providerId="ADAL" clId="{00190A8A-9DA6-4EE8-AC3D-42365B93B50C}" dt="2020-07-30T13:42:47.431" v="840" actId="2696"/>
        <pc:sldMkLst>
          <pc:docMk/>
          <pc:sldMk cId="2429673961" sldId="527"/>
        </pc:sldMkLst>
      </pc:sldChg>
      <pc:sldChg chg="modSp mod">
        <pc:chgData name="Seeley, Matthew" userId="588298e1-a8dc-4940-87a5-50b01a70e7e3" providerId="ADAL" clId="{00190A8A-9DA6-4EE8-AC3D-42365B93B50C}" dt="2020-07-30T13:45:42.447" v="885" actId="20577"/>
        <pc:sldMkLst>
          <pc:docMk/>
          <pc:sldMk cId="2029418205" sldId="529"/>
        </pc:sldMkLst>
        <pc:spChg chg="mod">
          <ac:chgData name="Seeley, Matthew" userId="588298e1-a8dc-4940-87a5-50b01a70e7e3" providerId="ADAL" clId="{00190A8A-9DA6-4EE8-AC3D-42365B93B50C}" dt="2020-07-30T13:45:42.447" v="885" actId="20577"/>
          <ac:spMkLst>
            <pc:docMk/>
            <pc:sldMk cId="2029418205" sldId="529"/>
            <ac:spMk id="3" creationId="{C3679F1F-03DE-49B0-BA1E-6D24485E8033}"/>
          </ac:spMkLst>
        </pc:spChg>
      </pc:sldChg>
      <pc:sldChg chg="modSp mod">
        <pc:chgData name="Seeley, Matthew" userId="588298e1-a8dc-4940-87a5-50b01a70e7e3" providerId="ADAL" clId="{00190A8A-9DA6-4EE8-AC3D-42365B93B50C}" dt="2020-07-30T13:45:45.233" v="887" actId="20577"/>
        <pc:sldMkLst>
          <pc:docMk/>
          <pc:sldMk cId="2246255499" sldId="530"/>
        </pc:sldMkLst>
        <pc:spChg chg="mod">
          <ac:chgData name="Seeley, Matthew" userId="588298e1-a8dc-4940-87a5-50b01a70e7e3" providerId="ADAL" clId="{00190A8A-9DA6-4EE8-AC3D-42365B93B50C}" dt="2020-07-30T13:45:45.233" v="887" actId="20577"/>
          <ac:spMkLst>
            <pc:docMk/>
            <pc:sldMk cId="2246255499" sldId="530"/>
            <ac:spMk id="4" creationId="{87245E1D-448F-4FE0-B235-4324B74EDDAF}"/>
          </ac:spMkLst>
        </pc:spChg>
      </pc:sldChg>
      <pc:sldChg chg="modSp mod ord modNotesTx">
        <pc:chgData name="Seeley, Matthew" userId="588298e1-a8dc-4940-87a5-50b01a70e7e3" providerId="ADAL" clId="{00190A8A-9DA6-4EE8-AC3D-42365B93B50C}" dt="2020-08-03T20:00:16.251" v="10888" actId="20577"/>
        <pc:sldMkLst>
          <pc:docMk/>
          <pc:sldMk cId="4022141378" sldId="531"/>
        </pc:sldMkLst>
        <pc:spChg chg="mod">
          <ac:chgData name="Seeley, Matthew" userId="588298e1-a8dc-4940-87a5-50b01a70e7e3" providerId="ADAL" clId="{00190A8A-9DA6-4EE8-AC3D-42365B93B50C}" dt="2020-07-30T13:32:51.134" v="779" actId="20577"/>
          <ac:spMkLst>
            <pc:docMk/>
            <pc:sldMk cId="4022141378" sldId="531"/>
            <ac:spMk id="2" creationId="{00000000-0000-0000-0000-000000000000}"/>
          </ac:spMkLst>
        </pc:spChg>
      </pc:sldChg>
      <pc:sldChg chg="del">
        <pc:chgData name="Seeley, Matthew" userId="588298e1-a8dc-4940-87a5-50b01a70e7e3" providerId="ADAL" clId="{00190A8A-9DA6-4EE8-AC3D-42365B93B50C}" dt="2020-07-30T13:39:22.558" v="825" actId="2696"/>
        <pc:sldMkLst>
          <pc:docMk/>
          <pc:sldMk cId="2115569331" sldId="532"/>
        </pc:sldMkLst>
      </pc:sldChg>
      <pc:sldChg chg="del">
        <pc:chgData name="Seeley, Matthew" userId="588298e1-a8dc-4940-87a5-50b01a70e7e3" providerId="ADAL" clId="{00190A8A-9DA6-4EE8-AC3D-42365B93B50C}" dt="2020-07-30T13:39:22.558" v="825" actId="2696"/>
        <pc:sldMkLst>
          <pc:docMk/>
          <pc:sldMk cId="1048511123" sldId="533"/>
        </pc:sldMkLst>
      </pc:sldChg>
      <pc:sldChg chg="del">
        <pc:chgData name="Seeley, Matthew" userId="588298e1-a8dc-4940-87a5-50b01a70e7e3" providerId="ADAL" clId="{00190A8A-9DA6-4EE8-AC3D-42365B93B50C}" dt="2020-07-30T13:39:22.558" v="825" actId="2696"/>
        <pc:sldMkLst>
          <pc:docMk/>
          <pc:sldMk cId="2660746256" sldId="534"/>
        </pc:sldMkLst>
      </pc:sldChg>
      <pc:sldChg chg="modSp mod">
        <pc:chgData name="Seeley, Matthew" userId="588298e1-a8dc-4940-87a5-50b01a70e7e3" providerId="ADAL" clId="{00190A8A-9DA6-4EE8-AC3D-42365B93B50C}" dt="2020-07-30T13:54:00.210" v="911" actId="207"/>
        <pc:sldMkLst>
          <pc:docMk/>
          <pc:sldMk cId="3804274393" sldId="536"/>
        </pc:sldMkLst>
        <pc:spChg chg="mod">
          <ac:chgData name="Seeley, Matthew" userId="588298e1-a8dc-4940-87a5-50b01a70e7e3" providerId="ADAL" clId="{00190A8A-9DA6-4EE8-AC3D-42365B93B50C}" dt="2020-07-30T13:46:27.513" v="898" actId="20577"/>
          <ac:spMkLst>
            <pc:docMk/>
            <pc:sldMk cId="3804274393" sldId="536"/>
            <ac:spMk id="2" creationId="{00000000-0000-0000-0000-000000000000}"/>
          </ac:spMkLst>
        </pc:spChg>
        <pc:spChg chg="mod">
          <ac:chgData name="Seeley, Matthew" userId="588298e1-a8dc-4940-87a5-50b01a70e7e3" providerId="ADAL" clId="{00190A8A-9DA6-4EE8-AC3D-42365B93B50C}" dt="2020-07-30T13:54:00.210" v="911" actId="207"/>
          <ac:spMkLst>
            <pc:docMk/>
            <pc:sldMk cId="3804274393" sldId="536"/>
            <ac:spMk id="5" creationId="{C5802E5D-90D3-424F-B36E-B84270E3199D}"/>
          </ac:spMkLst>
        </pc:spChg>
      </pc:sldChg>
      <pc:sldChg chg="modSp del mod ord delCm modNotesTx">
        <pc:chgData name="Seeley, Matthew" userId="588298e1-a8dc-4940-87a5-50b01a70e7e3" providerId="ADAL" clId="{00190A8A-9DA6-4EE8-AC3D-42365B93B50C}" dt="2020-07-31T15:16:07.859" v="1381" actId="47"/>
        <pc:sldMkLst>
          <pc:docMk/>
          <pc:sldMk cId="2018126573" sldId="537"/>
        </pc:sldMkLst>
        <pc:spChg chg="mod">
          <ac:chgData name="Seeley, Matthew" userId="588298e1-a8dc-4940-87a5-50b01a70e7e3" providerId="ADAL" clId="{00190A8A-9DA6-4EE8-AC3D-42365B93B50C}" dt="2020-07-31T15:15:01.333" v="1379" actId="207"/>
          <ac:spMkLst>
            <pc:docMk/>
            <pc:sldMk cId="2018126573" sldId="537"/>
            <ac:spMk id="3" creationId="{00000000-0000-0000-0000-000000000000}"/>
          </ac:spMkLst>
        </pc:spChg>
      </pc:sldChg>
      <pc:sldChg chg="addSp delSp modSp mod ord modNotesTx">
        <pc:chgData name="Seeley, Matthew" userId="588298e1-a8dc-4940-87a5-50b01a70e7e3" providerId="ADAL" clId="{00190A8A-9DA6-4EE8-AC3D-42365B93B50C}" dt="2020-08-03T19:30:26.597" v="8825" actId="20577"/>
        <pc:sldMkLst>
          <pc:docMk/>
          <pc:sldMk cId="216966330" sldId="543"/>
        </pc:sldMkLst>
        <pc:spChg chg="mod">
          <ac:chgData name="Seeley, Matthew" userId="588298e1-a8dc-4940-87a5-50b01a70e7e3" providerId="ADAL" clId="{00190A8A-9DA6-4EE8-AC3D-42365B93B50C}" dt="2020-07-30T13:28:21.315" v="731" actId="20577"/>
          <ac:spMkLst>
            <pc:docMk/>
            <pc:sldMk cId="216966330" sldId="543"/>
            <ac:spMk id="2" creationId="{CC393326-B219-4309-95B5-ADBB2B995F7D}"/>
          </ac:spMkLst>
        </pc:spChg>
        <pc:spChg chg="add del mod">
          <ac:chgData name="Seeley, Matthew" userId="588298e1-a8dc-4940-87a5-50b01a70e7e3" providerId="ADAL" clId="{00190A8A-9DA6-4EE8-AC3D-42365B93B50C}" dt="2020-07-30T13:29:05.044" v="749" actId="478"/>
          <ac:spMkLst>
            <pc:docMk/>
            <pc:sldMk cId="216966330" sldId="543"/>
            <ac:spMk id="3" creationId="{E1A863A3-4A0B-4BCB-8F15-77C307289C25}"/>
          </ac:spMkLst>
        </pc:spChg>
        <pc:spChg chg="add del mod">
          <ac:chgData name="Seeley, Matthew" userId="588298e1-a8dc-4940-87a5-50b01a70e7e3" providerId="ADAL" clId="{00190A8A-9DA6-4EE8-AC3D-42365B93B50C}" dt="2020-07-30T13:28:59.208" v="747" actId="478"/>
          <ac:spMkLst>
            <pc:docMk/>
            <pc:sldMk cId="216966330" sldId="543"/>
            <ac:spMk id="5" creationId="{03CBBBBB-37C6-45FD-9688-B6171570F971}"/>
          </ac:spMkLst>
        </pc:spChg>
        <pc:spChg chg="add del mod">
          <ac:chgData name="Seeley, Matthew" userId="588298e1-a8dc-4940-87a5-50b01a70e7e3" providerId="ADAL" clId="{00190A8A-9DA6-4EE8-AC3D-42365B93B50C}" dt="2020-07-30T13:29:06.323" v="750" actId="478"/>
          <ac:spMkLst>
            <pc:docMk/>
            <pc:sldMk cId="216966330" sldId="543"/>
            <ac:spMk id="7" creationId="{85D076A6-A726-4B3C-95A9-92327ED655BB}"/>
          </ac:spMkLst>
        </pc:spChg>
        <pc:graphicFrameChg chg="add mod modGraphic">
          <ac:chgData name="Seeley, Matthew" userId="588298e1-a8dc-4940-87a5-50b01a70e7e3" providerId="ADAL" clId="{00190A8A-9DA6-4EE8-AC3D-42365B93B50C}" dt="2020-07-30T13:32:29.067" v="767" actId="1076"/>
          <ac:graphicFrameMkLst>
            <pc:docMk/>
            <pc:sldMk cId="216966330" sldId="543"/>
            <ac:graphicFrameMk id="8" creationId="{A7F2B525-2CDE-414B-8343-E777F3445F69}"/>
          </ac:graphicFrameMkLst>
        </pc:graphicFrameChg>
      </pc:sldChg>
      <pc:sldChg chg="del">
        <pc:chgData name="Seeley, Matthew" userId="588298e1-a8dc-4940-87a5-50b01a70e7e3" providerId="ADAL" clId="{00190A8A-9DA6-4EE8-AC3D-42365B93B50C}" dt="2020-07-30T13:46:59.170" v="906" actId="47"/>
        <pc:sldMkLst>
          <pc:docMk/>
          <pc:sldMk cId="2606435598" sldId="545"/>
        </pc:sldMkLst>
      </pc:sldChg>
      <pc:sldChg chg="del">
        <pc:chgData name="Seeley, Matthew" userId="588298e1-a8dc-4940-87a5-50b01a70e7e3" providerId="ADAL" clId="{00190A8A-9DA6-4EE8-AC3D-42365B93B50C}" dt="2020-07-30T13:46:59.170" v="906" actId="47"/>
        <pc:sldMkLst>
          <pc:docMk/>
          <pc:sldMk cId="418264503" sldId="546"/>
        </pc:sldMkLst>
      </pc:sldChg>
      <pc:sldChg chg="del">
        <pc:chgData name="Seeley, Matthew" userId="588298e1-a8dc-4940-87a5-50b01a70e7e3" providerId="ADAL" clId="{00190A8A-9DA6-4EE8-AC3D-42365B93B50C}" dt="2020-07-30T13:46:59.170" v="906" actId="47"/>
        <pc:sldMkLst>
          <pc:docMk/>
          <pc:sldMk cId="3726864176" sldId="547"/>
        </pc:sldMkLst>
      </pc:sldChg>
      <pc:sldChg chg="del">
        <pc:chgData name="Seeley, Matthew" userId="588298e1-a8dc-4940-87a5-50b01a70e7e3" providerId="ADAL" clId="{00190A8A-9DA6-4EE8-AC3D-42365B93B50C}" dt="2020-07-30T13:46:59.170" v="906" actId="47"/>
        <pc:sldMkLst>
          <pc:docMk/>
          <pc:sldMk cId="3800359489" sldId="548"/>
        </pc:sldMkLst>
      </pc:sldChg>
      <pc:sldChg chg="del">
        <pc:chgData name="Seeley, Matthew" userId="588298e1-a8dc-4940-87a5-50b01a70e7e3" providerId="ADAL" clId="{00190A8A-9DA6-4EE8-AC3D-42365B93B50C}" dt="2020-07-30T13:46:59.170" v="906" actId="47"/>
        <pc:sldMkLst>
          <pc:docMk/>
          <pc:sldMk cId="347992483" sldId="549"/>
        </pc:sldMkLst>
      </pc:sldChg>
      <pc:sldChg chg="del">
        <pc:chgData name="Seeley, Matthew" userId="588298e1-a8dc-4940-87a5-50b01a70e7e3" providerId="ADAL" clId="{00190A8A-9DA6-4EE8-AC3D-42365B93B50C}" dt="2020-07-30T13:46:59.170" v="906" actId="47"/>
        <pc:sldMkLst>
          <pc:docMk/>
          <pc:sldMk cId="4242512381" sldId="550"/>
        </pc:sldMkLst>
      </pc:sldChg>
      <pc:sldChg chg="del">
        <pc:chgData name="Seeley, Matthew" userId="588298e1-a8dc-4940-87a5-50b01a70e7e3" providerId="ADAL" clId="{00190A8A-9DA6-4EE8-AC3D-42365B93B50C}" dt="2020-07-30T13:46:59.170" v="906" actId="47"/>
        <pc:sldMkLst>
          <pc:docMk/>
          <pc:sldMk cId="1370443406" sldId="551"/>
        </pc:sldMkLst>
      </pc:sldChg>
      <pc:sldChg chg="del">
        <pc:chgData name="Seeley, Matthew" userId="588298e1-a8dc-4940-87a5-50b01a70e7e3" providerId="ADAL" clId="{00190A8A-9DA6-4EE8-AC3D-42365B93B50C}" dt="2020-07-30T13:46:59.170" v="906" actId="47"/>
        <pc:sldMkLst>
          <pc:docMk/>
          <pc:sldMk cId="3362623830" sldId="552"/>
        </pc:sldMkLst>
      </pc:sldChg>
      <pc:sldChg chg="del">
        <pc:chgData name="Seeley, Matthew" userId="588298e1-a8dc-4940-87a5-50b01a70e7e3" providerId="ADAL" clId="{00190A8A-9DA6-4EE8-AC3D-42365B93B50C}" dt="2020-07-30T13:46:59.170" v="906" actId="47"/>
        <pc:sldMkLst>
          <pc:docMk/>
          <pc:sldMk cId="2719444539" sldId="553"/>
        </pc:sldMkLst>
      </pc:sldChg>
      <pc:sldChg chg="modSp del mod">
        <pc:chgData name="Seeley, Matthew" userId="588298e1-a8dc-4940-87a5-50b01a70e7e3" providerId="ADAL" clId="{00190A8A-9DA6-4EE8-AC3D-42365B93B50C}" dt="2020-07-29T14:41:50.954" v="40" actId="47"/>
        <pc:sldMkLst>
          <pc:docMk/>
          <pc:sldMk cId="2417145132" sldId="554"/>
        </pc:sldMkLst>
        <pc:spChg chg="mod">
          <ac:chgData name="Seeley, Matthew" userId="588298e1-a8dc-4940-87a5-50b01a70e7e3" providerId="ADAL" clId="{00190A8A-9DA6-4EE8-AC3D-42365B93B50C}" dt="2020-07-29T14:41:38.593" v="36" actId="21"/>
          <ac:spMkLst>
            <pc:docMk/>
            <pc:sldMk cId="2417145132" sldId="554"/>
            <ac:spMk id="4" creationId="{00000000-0000-0000-0000-000000000000}"/>
          </ac:spMkLst>
        </pc:spChg>
      </pc:sldChg>
      <pc:sldChg chg="modSp add mod ord modNotesTx">
        <pc:chgData name="Seeley, Matthew" userId="588298e1-a8dc-4940-87a5-50b01a70e7e3" providerId="ADAL" clId="{00190A8A-9DA6-4EE8-AC3D-42365B93B50C}" dt="2020-08-03T17:40:07.836" v="4796" actId="20577"/>
        <pc:sldMkLst>
          <pc:docMk/>
          <pc:sldMk cId="3068535552" sldId="554"/>
        </pc:sldMkLst>
        <pc:spChg chg="mod">
          <ac:chgData name="Seeley, Matthew" userId="588298e1-a8dc-4940-87a5-50b01a70e7e3" providerId="ADAL" clId="{00190A8A-9DA6-4EE8-AC3D-42365B93B50C}" dt="2020-07-29T14:46:30.706" v="122" actId="115"/>
          <ac:spMkLst>
            <pc:docMk/>
            <pc:sldMk cId="3068535552" sldId="554"/>
            <ac:spMk id="2" creationId="{00000000-0000-0000-0000-000000000000}"/>
          </ac:spMkLst>
        </pc:spChg>
        <pc:spChg chg="mod">
          <ac:chgData name="Seeley, Matthew" userId="588298e1-a8dc-4940-87a5-50b01a70e7e3" providerId="ADAL" clId="{00190A8A-9DA6-4EE8-AC3D-42365B93B50C}" dt="2020-08-03T17:38:09.706" v="4743" actId="5793"/>
          <ac:spMkLst>
            <pc:docMk/>
            <pc:sldMk cId="3068535552" sldId="554"/>
            <ac:spMk id="4" creationId="{00000000-0000-0000-0000-000000000000}"/>
          </ac:spMkLst>
        </pc:spChg>
      </pc:sldChg>
      <pc:sldChg chg="modSp add mod modNotesTx">
        <pc:chgData name="Seeley, Matthew" userId="588298e1-a8dc-4940-87a5-50b01a70e7e3" providerId="ADAL" clId="{00190A8A-9DA6-4EE8-AC3D-42365B93B50C}" dt="2020-08-03T18:12:42.925" v="5855" actId="20577"/>
        <pc:sldMkLst>
          <pc:docMk/>
          <pc:sldMk cId="2317103893" sldId="555"/>
        </pc:sldMkLst>
        <pc:spChg chg="mod">
          <ac:chgData name="Seeley, Matthew" userId="588298e1-a8dc-4940-87a5-50b01a70e7e3" providerId="ADAL" clId="{00190A8A-9DA6-4EE8-AC3D-42365B93B50C}" dt="2020-07-30T14:09:23.828" v="1011" actId="20577"/>
          <ac:spMkLst>
            <pc:docMk/>
            <pc:sldMk cId="2317103893" sldId="555"/>
            <ac:spMk id="2" creationId="{00000000-0000-0000-0000-000000000000}"/>
          </ac:spMkLst>
        </pc:spChg>
        <pc:spChg chg="mod">
          <ac:chgData name="Seeley, Matthew" userId="588298e1-a8dc-4940-87a5-50b01a70e7e3" providerId="ADAL" clId="{00190A8A-9DA6-4EE8-AC3D-42365B93B50C}" dt="2020-07-30T14:09:17.360" v="1009" actId="207"/>
          <ac:spMkLst>
            <pc:docMk/>
            <pc:sldMk cId="2317103893" sldId="555"/>
            <ac:spMk id="4" creationId="{00000000-0000-0000-0000-000000000000}"/>
          </ac:spMkLst>
        </pc:spChg>
      </pc:sldChg>
      <pc:sldChg chg="addSp delSp modSp add mod ord modNotesTx">
        <pc:chgData name="Seeley, Matthew" userId="588298e1-a8dc-4940-87a5-50b01a70e7e3" providerId="ADAL" clId="{00190A8A-9DA6-4EE8-AC3D-42365B93B50C}" dt="2020-08-03T18:34:57.650" v="7346"/>
        <pc:sldMkLst>
          <pc:docMk/>
          <pc:sldMk cId="2592871610" sldId="556"/>
        </pc:sldMkLst>
        <pc:spChg chg="mod">
          <ac:chgData name="Seeley, Matthew" userId="588298e1-a8dc-4940-87a5-50b01a70e7e3" providerId="ADAL" clId="{00190A8A-9DA6-4EE8-AC3D-42365B93B50C}" dt="2020-07-30T14:09:27.937" v="1013" actId="20577"/>
          <ac:spMkLst>
            <pc:docMk/>
            <pc:sldMk cId="2592871610" sldId="556"/>
            <ac:spMk id="2" creationId="{00000000-0000-0000-0000-000000000000}"/>
          </ac:spMkLst>
        </pc:spChg>
        <pc:spChg chg="del mod">
          <ac:chgData name="Seeley, Matthew" userId="588298e1-a8dc-4940-87a5-50b01a70e7e3" providerId="ADAL" clId="{00190A8A-9DA6-4EE8-AC3D-42365B93B50C}" dt="2020-07-30T14:11:18.930" v="1153" actId="478"/>
          <ac:spMkLst>
            <pc:docMk/>
            <pc:sldMk cId="2592871610" sldId="556"/>
            <ac:spMk id="4" creationId="{00000000-0000-0000-0000-000000000000}"/>
          </ac:spMkLst>
        </pc:spChg>
        <pc:graphicFrameChg chg="add mod modGraphic">
          <ac:chgData name="Seeley, Matthew" userId="588298e1-a8dc-4940-87a5-50b01a70e7e3" providerId="ADAL" clId="{00190A8A-9DA6-4EE8-AC3D-42365B93B50C}" dt="2020-07-31T18:57:26.480" v="1719" actId="113"/>
          <ac:graphicFrameMkLst>
            <pc:docMk/>
            <pc:sldMk cId="2592871610" sldId="556"/>
            <ac:graphicFrameMk id="3" creationId="{7D2939BB-BEBE-429D-862E-7D1922FEE828}"/>
          </ac:graphicFrameMkLst>
        </pc:graphicFrameChg>
      </pc:sldChg>
      <pc:sldChg chg="modSp add mod ord modNotesTx">
        <pc:chgData name="Seeley, Matthew" userId="588298e1-a8dc-4940-87a5-50b01a70e7e3" providerId="ADAL" clId="{00190A8A-9DA6-4EE8-AC3D-42365B93B50C}" dt="2020-08-03T18:46:27.915" v="7880" actId="20577"/>
        <pc:sldMkLst>
          <pc:docMk/>
          <pc:sldMk cId="4273034740" sldId="557"/>
        </pc:sldMkLst>
        <pc:spChg chg="mod">
          <ac:chgData name="Seeley, Matthew" userId="588298e1-a8dc-4940-87a5-50b01a70e7e3" providerId="ADAL" clId="{00190A8A-9DA6-4EE8-AC3D-42365B93B50C}" dt="2020-07-30T14:09:30.770" v="1015" actId="20577"/>
          <ac:spMkLst>
            <pc:docMk/>
            <pc:sldMk cId="4273034740" sldId="557"/>
            <ac:spMk id="2" creationId="{00000000-0000-0000-0000-000000000000}"/>
          </ac:spMkLst>
        </pc:spChg>
        <pc:spChg chg="mod">
          <ac:chgData name="Seeley, Matthew" userId="588298e1-a8dc-4940-87a5-50b01a70e7e3" providerId="ADAL" clId="{00190A8A-9DA6-4EE8-AC3D-42365B93B50C}" dt="2020-07-31T19:30:39.874" v="1979" actId="115"/>
          <ac:spMkLst>
            <pc:docMk/>
            <pc:sldMk cId="4273034740" sldId="557"/>
            <ac:spMk id="4" creationId="{00000000-0000-0000-0000-000000000000}"/>
          </ac:spMkLst>
        </pc:spChg>
      </pc:sldChg>
      <pc:sldChg chg="add modNotesTx">
        <pc:chgData name="Seeley, Matthew" userId="588298e1-a8dc-4940-87a5-50b01a70e7e3" providerId="ADAL" clId="{00190A8A-9DA6-4EE8-AC3D-42365B93B50C}" dt="2020-08-03T19:45:32.877" v="9815" actId="20577"/>
        <pc:sldMkLst>
          <pc:docMk/>
          <pc:sldMk cId="1436065738" sldId="558"/>
        </pc:sldMkLst>
      </pc:sldChg>
      <pc:sldChg chg="modSp add mod">
        <pc:chgData name="Seeley, Matthew" userId="588298e1-a8dc-4940-87a5-50b01a70e7e3" providerId="ADAL" clId="{00190A8A-9DA6-4EE8-AC3D-42365B93B50C}" dt="2020-07-31T19:44:52.487" v="2199" actId="14100"/>
        <pc:sldMkLst>
          <pc:docMk/>
          <pc:sldMk cId="2024729400" sldId="559"/>
        </pc:sldMkLst>
        <pc:spChg chg="mod">
          <ac:chgData name="Seeley, Matthew" userId="588298e1-a8dc-4940-87a5-50b01a70e7e3" providerId="ADAL" clId="{00190A8A-9DA6-4EE8-AC3D-42365B93B50C}" dt="2020-07-30T13:34:37.543" v="783"/>
          <ac:spMkLst>
            <pc:docMk/>
            <pc:sldMk cId="2024729400" sldId="559"/>
            <ac:spMk id="2" creationId="{B3A79783-DDA7-4B80-B186-BBF42A479466}"/>
          </ac:spMkLst>
        </pc:spChg>
        <pc:graphicFrameChg chg="mod modGraphic">
          <ac:chgData name="Seeley, Matthew" userId="588298e1-a8dc-4940-87a5-50b01a70e7e3" providerId="ADAL" clId="{00190A8A-9DA6-4EE8-AC3D-42365B93B50C}" dt="2020-07-31T19:44:52.487" v="2199" actId="14100"/>
          <ac:graphicFrameMkLst>
            <pc:docMk/>
            <pc:sldMk cId="2024729400" sldId="559"/>
            <ac:graphicFrameMk id="9" creationId="{0ACC02C9-8994-4C57-8574-FBF50013C49A}"/>
          </ac:graphicFrameMkLst>
        </pc:graphicFrameChg>
      </pc:sldChg>
      <pc:sldChg chg="modSp add mod modNotesTx">
        <pc:chgData name="Seeley, Matthew" userId="588298e1-a8dc-4940-87a5-50b01a70e7e3" providerId="ADAL" clId="{00190A8A-9DA6-4EE8-AC3D-42365B93B50C}" dt="2020-08-03T20:12:25.520" v="11873" actId="20577"/>
        <pc:sldMkLst>
          <pc:docMk/>
          <pc:sldMk cId="3595506187" sldId="560"/>
        </pc:sldMkLst>
        <pc:spChg chg="mod">
          <ac:chgData name="Seeley, Matthew" userId="588298e1-a8dc-4940-87a5-50b01a70e7e3" providerId="ADAL" clId="{00190A8A-9DA6-4EE8-AC3D-42365B93B50C}" dt="2020-08-03T20:03:42.039" v="10910" actId="20577"/>
          <ac:spMkLst>
            <pc:docMk/>
            <pc:sldMk cId="3595506187" sldId="560"/>
            <ac:spMk id="3" creationId="{FC6B823D-381B-407D-869E-6636AD7735C4}"/>
          </ac:spMkLst>
        </pc:spChg>
      </pc:sldChg>
      <pc:sldChg chg="add">
        <pc:chgData name="Seeley, Matthew" userId="588298e1-a8dc-4940-87a5-50b01a70e7e3" providerId="ADAL" clId="{00190A8A-9DA6-4EE8-AC3D-42365B93B50C}" dt="2020-07-30T13:38:32.128" v="823" actId="22"/>
        <pc:sldMkLst>
          <pc:docMk/>
          <pc:sldMk cId="2744774478" sldId="561"/>
        </pc:sldMkLst>
      </pc:sldChg>
      <pc:sldChg chg="add">
        <pc:chgData name="Seeley, Matthew" userId="588298e1-a8dc-4940-87a5-50b01a70e7e3" providerId="ADAL" clId="{00190A8A-9DA6-4EE8-AC3D-42365B93B50C}" dt="2020-07-30T13:38:32.128" v="823" actId="22"/>
        <pc:sldMkLst>
          <pc:docMk/>
          <pc:sldMk cId="972401962" sldId="562"/>
        </pc:sldMkLst>
      </pc:sldChg>
      <pc:sldChg chg="modSp add">
        <pc:chgData name="Seeley, Matthew" userId="588298e1-a8dc-4940-87a5-50b01a70e7e3" providerId="ADAL" clId="{00190A8A-9DA6-4EE8-AC3D-42365B93B50C}" dt="2020-07-30T13:39:42.416" v="827" actId="207"/>
        <pc:sldMkLst>
          <pc:docMk/>
          <pc:sldMk cId="2115569331" sldId="563"/>
        </pc:sldMkLst>
        <pc:spChg chg="mod">
          <ac:chgData name="Seeley, Matthew" userId="588298e1-a8dc-4940-87a5-50b01a70e7e3" providerId="ADAL" clId="{00190A8A-9DA6-4EE8-AC3D-42365B93B50C}" dt="2020-07-30T13:39:42.416" v="827" actId="207"/>
          <ac:spMkLst>
            <pc:docMk/>
            <pc:sldMk cId="2115569331" sldId="563"/>
            <ac:spMk id="7" creationId="{0EA1C880-E29D-401C-906B-036A6B8F1E20}"/>
          </ac:spMkLst>
        </pc:spChg>
      </pc:sldChg>
      <pc:sldChg chg="add ord">
        <pc:chgData name="Seeley, Matthew" userId="588298e1-a8dc-4940-87a5-50b01a70e7e3" providerId="ADAL" clId="{00190A8A-9DA6-4EE8-AC3D-42365B93B50C}" dt="2020-07-30T13:40:12.274" v="832"/>
        <pc:sldMkLst>
          <pc:docMk/>
          <pc:sldMk cId="1048511123" sldId="564"/>
        </pc:sldMkLst>
      </pc:sldChg>
      <pc:sldChg chg="add del">
        <pc:chgData name="Seeley, Matthew" userId="588298e1-a8dc-4940-87a5-50b01a70e7e3" providerId="ADAL" clId="{00190A8A-9DA6-4EE8-AC3D-42365B93B50C}" dt="2020-07-30T13:39:51.704" v="828" actId="47"/>
        <pc:sldMkLst>
          <pc:docMk/>
          <pc:sldMk cId="1232087678" sldId="565"/>
        </pc:sldMkLst>
      </pc:sldChg>
      <pc:sldChg chg="add ord">
        <pc:chgData name="Seeley, Matthew" userId="588298e1-a8dc-4940-87a5-50b01a70e7e3" providerId="ADAL" clId="{00190A8A-9DA6-4EE8-AC3D-42365B93B50C}" dt="2020-07-30T13:40:05.957" v="830"/>
        <pc:sldMkLst>
          <pc:docMk/>
          <pc:sldMk cId="2867261444" sldId="566"/>
        </pc:sldMkLst>
      </pc:sldChg>
      <pc:sldChg chg="modSp add mod">
        <pc:chgData name="Seeley, Matthew" userId="588298e1-a8dc-4940-87a5-50b01a70e7e3" providerId="ADAL" clId="{00190A8A-9DA6-4EE8-AC3D-42365B93B50C}" dt="2020-07-31T20:05:16.809" v="2357" actId="20577"/>
        <pc:sldMkLst>
          <pc:docMk/>
          <pc:sldMk cId="2660746256" sldId="567"/>
        </pc:sldMkLst>
        <pc:spChg chg="mod">
          <ac:chgData name="Seeley, Matthew" userId="588298e1-a8dc-4940-87a5-50b01a70e7e3" providerId="ADAL" clId="{00190A8A-9DA6-4EE8-AC3D-42365B93B50C}" dt="2020-07-31T20:05:16.809" v="2357" actId="20577"/>
          <ac:spMkLst>
            <pc:docMk/>
            <pc:sldMk cId="2660746256" sldId="567"/>
            <ac:spMk id="6" creationId="{B203AB15-C2B4-4619-A647-A1850D67869B}"/>
          </ac:spMkLst>
        </pc:spChg>
      </pc:sldChg>
      <pc:sldChg chg="addSp delSp modSp add mod">
        <pc:chgData name="Seeley, Matthew" userId="588298e1-a8dc-4940-87a5-50b01a70e7e3" providerId="ADAL" clId="{00190A8A-9DA6-4EE8-AC3D-42365B93B50C}" dt="2020-07-30T13:41:10.391" v="839" actId="1076"/>
        <pc:sldMkLst>
          <pc:docMk/>
          <pc:sldMk cId="3975239008" sldId="568"/>
        </pc:sldMkLst>
        <pc:spChg chg="del">
          <ac:chgData name="Seeley, Matthew" userId="588298e1-a8dc-4940-87a5-50b01a70e7e3" providerId="ADAL" clId="{00190A8A-9DA6-4EE8-AC3D-42365B93B50C}" dt="2020-07-30T13:41:05.754" v="837" actId="478"/>
          <ac:spMkLst>
            <pc:docMk/>
            <pc:sldMk cId="3975239008" sldId="568"/>
            <ac:spMk id="5" creationId="{90F532CE-80E2-453D-8D1E-B094B9477A24}"/>
          </ac:spMkLst>
        </pc:spChg>
        <pc:spChg chg="add del mod">
          <ac:chgData name="Seeley, Matthew" userId="588298e1-a8dc-4940-87a5-50b01a70e7e3" providerId="ADAL" clId="{00190A8A-9DA6-4EE8-AC3D-42365B93B50C}" dt="2020-07-30T13:41:07.600" v="838" actId="478"/>
          <ac:spMkLst>
            <pc:docMk/>
            <pc:sldMk cId="3975239008" sldId="568"/>
            <ac:spMk id="7" creationId="{3EDB1ACB-D346-48BC-92D1-C5C41A83C5E8}"/>
          </ac:spMkLst>
        </pc:spChg>
        <pc:graphicFrameChg chg="mod modGraphic">
          <ac:chgData name="Seeley, Matthew" userId="588298e1-a8dc-4940-87a5-50b01a70e7e3" providerId="ADAL" clId="{00190A8A-9DA6-4EE8-AC3D-42365B93B50C}" dt="2020-07-30T13:41:10.391" v="839" actId="1076"/>
          <ac:graphicFrameMkLst>
            <pc:docMk/>
            <pc:sldMk cId="3975239008" sldId="568"/>
            <ac:graphicFrameMk id="6" creationId="{10AC7E2A-1C0D-4AD3-B417-DB6669F261CE}"/>
          </ac:graphicFrameMkLst>
        </pc:graphicFrameChg>
      </pc:sldChg>
      <pc:sldChg chg="modSp add mod">
        <pc:chgData name="Seeley, Matthew" userId="588298e1-a8dc-4940-87a5-50b01a70e7e3" providerId="ADAL" clId="{00190A8A-9DA6-4EE8-AC3D-42365B93B50C}" dt="2020-07-31T20:12:37" v="2399" actId="1076"/>
        <pc:sldMkLst>
          <pc:docMk/>
          <pc:sldMk cId="2663176901" sldId="569"/>
        </pc:sldMkLst>
        <pc:spChg chg="mod">
          <ac:chgData name="Seeley, Matthew" userId="588298e1-a8dc-4940-87a5-50b01a70e7e3" providerId="ADAL" clId="{00190A8A-9DA6-4EE8-AC3D-42365B93B50C}" dt="2020-07-30T13:42:59.470" v="843" actId="20577"/>
          <ac:spMkLst>
            <pc:docMk/>
            <pc:sldMk cId="2663176901" sldId="569"/>
            <ac:spMk id="2" creationId="{A1C6AD43-5E89-40FA-BB83-EE2AC645202D}"/>
          </ac:spMkLst>
        </pc:spChg>
        <pc:spChg chg="mod">
          <ac:chgData name="Seeley, Matthew" userId="588298e1-a8dc-4940-87a5-50b01a70e7e3" providerId="ADAL" clId="{00190A8A-9DA6-4EE8-AC3D-42365B93B50C}" dt="2020-07-30T13:43:02.256" v="844" actId="207"/>
          <ac:spMkLst>
            <pc:docMk/>
            <pc:sldMk cId="2663176901" sldId="569"/>
            <ac:spMk id="3" creationId="{00000000-0000-0000-0000-000000000000}"/>
          </ac:spMkLst>
        </pc:spChg>
        <pc:graphicFrameChg chg="mod">
          <ac:chgData name="Seeley, Matthew" userId="588298e1-a8dc-4940-87a5-50b01a70e7e3" providerId="ADAL" clId="{00190A8A-9DA6-4EE8-AC3D-42365B93B50C}" dt="2020-07-31T20:12:37" v="2399" actId="1076"/>
          <ac:graphicFrameMkLst>
            <pc:docMk/>
            <pc:sldMk cId="2663176901" sldId="569"/>
            <ac:graphicFrameMk id="6" creationId="{00000000-0000-0000-0000-000000000000}"/>
          </ac:graphicFrameMkLst>
        </pc:graphicFrameChg>
      </pc:sldChg>
      <pc:sldChg chg="modSp add mod">
        <pc:chgData name="Seeley, Matthew" userId="588298e1-a8dc-4940-87a5-50b01a70e7e3" providerId="ADAL" clId="{00190A8A-9DA6-4EE8-AC3D-42365B93B50C}" dt="2020-07-30T13:43:08.346" v="847" actId="207"/>
        <pc:sldMkLst>
          <pc:docMk/>
          <pc:sldMk cId="3190647091" sldId="570"/>
        </pc:sldMkLst>
        <pc:spChg chg="mod">
          <ac:chgData name="Seeley, Matthew" userId="588298e1-a8dc-4940-87a5-50b01a70e7e3" providerId="ADAL" clId="{00190A8A-9DA6-4EE8-AC3D-42365B93B50C}" dt="2020-07-30T13:43:05.176" v="846" actId="20577"/>
          <ac:spMkLst>
            <pc:docMk/>
            <pc:sldMk cId="3190647091" sldId="570"/>
            <ac:spMk id="2" creationId="{00000000-0000-0000-0000-000000000000}"/>
          </ac:spMkLst>
        </pc:spChg>
        <pc:spChg chg="mod">
          <ac:chgData name="Seeley, Matthew" userId="588298e1-a8dc-4940-87a5-50b01a70e7e3" providerId="ADAL" clId="{00190A8A-9DA6-4EE8-AC3D-42365B93B50C}" dt="2020-07-30T13:43:08.346" v="847" actId="207"/>
          <ac:spMkLst>
            <pc:docMk/>
            <pc:sldMk cId="3190647091" sldId="570"/>
            <ac:spMk id="3" creationId="{00000000-0000-0000-0000-000000000000}"/>
          </ac:spMkLst>
        </pc:spChg>
      </pc:sldChg>
      <pc:sldChg chg="modSp add mod">
        <pc:chgData name="Seeley, Matthew" userId="588298e1-a8dc-4940-87a5-50b01a70e7e3" providerId="ADAL" clId="{00190A8A-9DA6-4EE8-AC3D-42365B93B50C}" dt="2020-07-30T13:43:17.410" v="850" actId="20577"/>
        <pc:sldMkLst>
          <pc:docMk/>
          <pc:sldMk cId="2429673961" sldId="571"/>
        </pc:sldMkLst>
        <pc:spChg chg="mod">
          <ac:chgData name="Seeley, Matthew" userId="588298e1-a8dc-4940-87a5-50b01a70e7e3" providerId="ADAL" clId="{00190A8A-9DA6-4EE8-AC3D-42365B93B50C}" dt="2020-07-30T13:43:17.410" v="850" actId="20577"/>
          <ac:spMkLst>
            <pc:docMk/>
            <pc:sldMk cId="2429673961" sldId="571"/>
            <ac:spMk id="2" creationId="{00000000-0000-0000-0000-000000000000}"/>
          </ac:spMkLst>
        </pc:spChg>
        <pc:spChg chg="mod">
          <ac:chgData name="Seeley, Matthew" userId="588298e1-a8dc-4940-87a5-50b01a70e7e3" providerId="ADAL" clId="{00190A8A-9DA6-4EE8-AC3D-42365B93B50C}" dt="2020-07-30T13:43:14.556" v="848" actId="207"/>
          <ac:spMkLst>
            <pc:docMk/>
            <pc:sldMk cId="2429673961" sldId="571"/>
            <ac:spMk id="3" creationId="{00000000-0000-0000-0000-000000000000}"/>
          </ac:spMkLst>
        </pc:spChg>
      </pc:sldChg>
      <pc:sldChg chg="modSp add mod">
        <pc:chgData name="Seeley, Matthew" userId="588298e1-a8dc-4940-87a5-50b01a70e7e3" providerId="ADAL" clId="{00190A8A-9DA6-4EE8-AC3D-42365B93B50C}" dt="2020-07-31T20:21:47.870" v="2588" actId="1035"/>
        <pc:sldMkLst>
          <pc:docMk/>
          <pc:sldMk cId="28792815" sldId="572"/>
        </pc:sldMkLst>
        <pc:spChg chg="mod">
          <ac:chgData name="Seeley, Matthew" userId="588298e1-a8dc-4940-87a5-50b01a70e7e3" providerId="ADAL" clId="{00190A8A-9DA6-4EE8-AC3D-42365B93B50C}" dt="2020-07-30T13:43:21.192" v="852" actId="20577"/>
          <ac:spMkLst>
            <pc:docMk/>
            <pc:sldMk cId="28792815" sldId="572"/>
            <ac:spMk id="2" creationId="{A1C6AD43-5E89-40FA-BB83-EE2AC645202D}"/>
          </ac:spMkLst>
        </pc:spChg>
        <pc:graphicFrameChg chg="mod modGraphic">
          <ac:chgData name="Seeley, Matthew" userId="588298e1-a8dc-4940-87a5-50b01a70e7e3" providerId="ADAL" clId="{00190A8A-9DA6-4EE8-AC3D-42365B93B50C}" dt="2020-07-31T20:21:47.870" v="2588" actId="1035"/>
          <ac:graphicFrameMkLst>
            <pc:docMk/>
            <pc:sldMk cId="28792815" sldId="572"/>
            <ac:graphicFrameMk id="5" creationId="{FDC1FA43-157C-497C-B2DC-0FD39E620F16}"/>
          </ac:graphicFrameMkLst>
        </pc:graphicFrameChg>
      </pc:sldChg>
      <pc:sldChg chg="modSp add del mod">
        <pc:chgData name="Seeley, Matthew" userId="588298e1-a8dc-4940-87a5-50b01a70e7e3" providerId="ADAL" clId="{00190A8A-9DA6-4EE8-AC3D-42365B93B50C}" dt="2020-08-03T18:04:11.805" v="5594" actId="47"/>
        <pc:sldMkLst>
          <pc:docMk/>
          <pc:sldMk cId="4254332052" sldId="573"/>
        </pc:sldMkLst>
        <pc:spChg chg="mod">
          <ac:chgData name="Seeley, Matthew" userId="588298e1-a8dc-4940-87a5-50b01a70e7e3" providerId="ADAL" clId="{00190A8A-9DA6-4EE8-AC3D-42365B93B50C}" dt="2020-07-31T19:26:31.883" v="1976" actId="20577"/>
          <ac:spMkLst>
            <pc:docMk/>
            <pc:sldMk cId="4254332052" sldId="573"/>
            <ac:spMk id="4" creationId="{00000000-0000-0000-0000-000000000000}"/>
          </ac:spMkLst>
        </pc:spChg>
      </pc:sldChg>
      <pc:sldChg chg="addSp delSp modSp add mod modNotesTx">
        <pc:chgData name="Seeley, Matthew" userId="588298e1-a8dc-4940-87a5-50b01a70e7e3" providerId="ADAL" clId="{00190A8A-9DA6-4EE8-AC3D-42365B93B50C}" dt="2020-08-03T18:33:38.539" v="7340" actId="20577"/>
        <pc:sldMkLst>
          <pc:docMk/>
          <pc:sldMk cId="50556650" sldId="574"/>
        </pc:sldMkLst>
        <pc:graphicFrameChg chg="del">
          <ac:chgData name="Seeley, Matthew" userId="588298e1-a8dc-4940-87a5-50b01a70e7e3" providerId="ADAL" clId="{00190A8A-9DA6-4EE8-AC3D-42365B93B50C}" dt="2020-07-30T14:14:20.933" v="1185" actId="478"/>
          <ac:graphicFrameMkLst>
            <pc:docMk/>
            <pc:sldMk cId="50556650" sldId="574"/>
            <ac:graphicFrameMk id="3" creationId="{7D2939BB-BEBE-429D-862E-7D1922FEE828}"/>
          </ac:graphicFrameMkLst>
        </pc:graphicFrameChg>
        <pc:graphicFrameChg chg="add mod modGraphic">
          <ac:chgData name="Seeley, Matthew" userId="588298e1-a8dc-4940-87a5-50b01a70e7e3" providerId="ADAL" clId="{00190A8A-9DA6-4EE8-AC3D-42365B93B50C}" dt="2020-07-31T15:25:56.395" v="1422" actId="20577"/>
          <ac:graphicFrameMkLst>
            <pc:docMk/>
            <pc:sldMk cId="50556650" sldId="574"/>
            <ac:graphicFrameMk id="4" creationId="{5ED8089D-441F-4D5F-94D3-73980FFB938F}"/>
          </ac:graphicFrameMkLst>
        </pc:graphicFrameChg>
        <pc:graphicFrameChg chg="add mod modGraphic">
          <ac:chgData name="Seeley, Matthew" userId="588298e1-a8dc-4940-87a5-50b01a70e7e3" providerId="ADAL" clId="{00190A8A-9DA6-4EE8-AC3D-42365B93B50C}" dt="2020-07-31T18:57:22.710" v="1718" actId="113"/>
          <ac:graphicFrameMkLst>
            <pc:docMk/>
            <pc:sldMk cId="50556650" sldId="574"/>
            <ac:graphicFrameMk id="5" creationId="{9BFA26E8-2A49-491E-AACA-766405EBF666}"/>
          </ac:graphicFrameMkLst>
        </pc:graphicFrameChg>
      </pc:sldChg>
      <pc:sldChg chg="modSp mod">
        <pc:chgData name="Seeley, Matthew" userId="588298e1-a8dc-4940-87a5-50b01a70e7e3" providerId="ADAL" clId="{00190A8A-9DA6-4EE8-AC3D-42365B93B50C}" dt="2020-07-31T20:28:39.621" v="2600" actId="20577"/>
        <pc:sldMkLst>
          <pc:docMk/>
          <pc:sldMk cId="680344036" sldId="577"/>
        </pc:sldMkLst>
        <pc:spChg chg="mod">
          <ac:chgData name="Seeley, Matthew" userId="588298e1-a8dc-4940-87a5-50b01a70e7e3" providerId="ADAL" clId="{00190A8A-9DA6-4EE8-AC3D-42365B93B50C}" dt="2020-07-31T20:28:39.621" v="2600" actId="20577"/>
          <ac:spMkLst>
            <pc:docMk/>
            <pc:sldMk cId="680344036" sldId="577"/>
            <ac:spMk id="3" creationId="{00000000-0000-0000-0000-000000000000}"/>
          </ac:spMkLst>
        </pc:spChg>
      </pc:sldChg>
      <pc:sldChg chg="modSp mod">
        <pc:chgData name="Seeley, Matthew" userId="588298e1-a8dc-4940-87a5-50b01a70e7e3" providerId="ADAL" clId="{00190A8A-9DA6-4EE8-AC3D-42365B93B50C}" dt="2020-07-31T20:32:30.801" v="2629" actId="1037"/>
        <pc:sldMkLst>
          <pc:docMk/>
          <pc:sldMk cId="2515124113" sldId="586"/>
        </pc:sldMkLst>
        <pc:graphicFrameChg chg="mod modGraphic">
          <ac:chgData name="Seeley, Matthew" userId="588298e1-a8dc-4940-87a5-50b01a70e7e3" providerId="ADAL" clId="{00190A8A-9DA6-4EE8-AC3D-42365B93B50C}" dt="2020-07-31T20:32:30.801" v="2629" actId="1037"/>
          <ac:graphicFrameMkLst>
            <pc:docMk/>
            <pc:sldMk cId="2515124113" sldId="586"/>
            <ac:graphicFrameMk id="3" creationId="{00000000-0000-0000-0000-000000000000}"/>
          </ac:graphicFrameMkLst>
        </pc:graphicFrameChg>
      </pc:sldChg>
      <pc:sldChg chg="addSp modSp mod">
        <pc:chgData name="Seeley, Matthew" userId="588298e1-a8dc-4940-87a5-50b01a70e7e3" providerId="ADAL" clId="{00190A8A-9DA6-4EE8-AC3D-42365B93B50C}" dt="2020-07-31T19:59:29.207" v="2342" actId="14100"/>
        <pc:sldMkLst>
          <pc:docMk/>
          <pc:sldMk cId="3796297372" sldId="599"/>
        </pc:sldMkLst>
        <pc:spChg chg="add mod">
          <ac:chgData name="Seeley, Matthew" userId="588298e1-a8dc-4940-87a5-50b01a70e7e3" providerId="ADAL" clId="{00190A8A-9DA6-4EE8-AC3D-42365B93B50C}" dt="2020-07-31T19:59:29.207" v="2342" actId="14100"/>
          <ac:spMkLst>
            <pc:docMk/>
            <pc:sldMk cId="3796297372" sldId="599"/>
            <ac:spMk id="11" creationId="{6C5FB9A5-3511-4277-A9F0-EA820676428F}"/>
          </ac:spMkLst>
        </pc:spChg>
      </pc:sldChg>
      <pc:sldChg chg="addSp delSp modSp mod">
        <pc:chgData name="Seeley, Matthew" userId="588298e1-a8dc-4940-87a5-50b01a70e7e3" providerId="ADAL" clId="{00190A8A-9DA6-4EE8-AC3D-42365B93B50C}" dt="2020-07-31T20:02:31.368" v="2343" actId="1076"/>
        <pc:sldMkLst>
          <pc:docMk/>
          <pc:sldMk cId="2482443156" sldId="600"/>
        </pc:sldMkLst>
        <pc:spChg chg="add del mod">
          <ac:chgData name="Seeley, Matthew" userId="588298e1-a8dc-4940-87a5-50b01a70e7e3" providerId="ADAL" clId="{00190A8A-9DA6-4EE8-AC3D-42365B93B50C}" dt="2020-07-31T19:55:25.778" v="2327" actId="478"/>
          <ac:spMkLst>
            <pc:docMk/>
            <pc:sldMk cId="2482443156" sldId="600"/>
            <ac:spMk id="5" creationId="{7E4A9BA3-1560-4F3C-80CC-B50A7654E740}"/>
          </ac:spMkLst>
        </pc:spChg>
        <pc:spChg chg="mod">
          <ac:chgData name="Seeley, Matthew" userId="588298e1-a8dc-4940-87a5-50b01a70e7e3" providerId="ADAL" clId="{00190A8A-9DA6-4EE8-AC3D-42365B93B50C}" dt="2020-07-31T20:02:31.368" v="2343" actId="1076"/>
          <ac:spMkLst>
            <pc:docMk/>
            <pc:sldMk cId="2482443156" sldId="600"/>
            <ac:spMk id="10" creationId="{23077F2A-4C92-496E-8FE4-3FB75D1AC078}"/>
          </ac:spMkLst>
        </pc:spChg>
      </pc:sldChg>
      <pc:sldChg chg="addSp delSp modSp add mod modNotesTx">
        <pc:chgData name="Seeley, Matthew" userId="588298e1-a8dc-4940-87a5-50b01a70e7e3" providerId="ADAL" clId="{00190A8A-9DA6-4EE8-AC3D-42365B93B50C}" dt="2020-08-03T18:52:34.209" v="8632" actId="20577"/>
        <pc:sldMkLst>
          <pc:docMk/>
          <pc:sldMk cId="55945755" sldId="601"/>
        </pc:sldMkLst>
        <pc:spChg chg="del">
          <ac:chgData name="Seeley, Matthew" userId="588298e1-a8dc-4940-87a5-50b01a70e7e3" providerId="ADAL" clId="{00190A8A-9DA6-4EE8-AC3D-42365B93B50C}" dt="2020-07-31T15:28:14.725" v="1424" actId="478"/>
          <ac:spMkLst>
            <pc:docMk/>
            <pc:sldMk cId="55945755" sldId="601"/>
            <ac:spMk id="4" creationId="{00000000-0000-0000-0000-000000000000}"/>
          </ac:spMkLst>
        </pc:spChg>
        <pc:graphicFrameChg chg="add mod modGraphic">
          <ac:chgData name="Seeley, Matthew" userId="588298e1-a8dc-4940-87a5-50b01a70e7e3" providerId="ADAL" clId="{00190A8A-9DA6-4EE8-AC3D-42365B93B50C}" dt="2020-07-31T19:29:52.543" v="1978" actId="403"/>
          <ac:graphicFrameMkLst>
            <pc:docMk/>
            <pc:sldMk cId="55945755" sldId="601"/>
            <ac:graphicFrameMk id="3" creationId="{3B043D11-C119-4A40-B080-2E6503895878}"/>
          </ac:graphicFrameMkLst>
        </pc:graphicFrameChg>
      </pc:sldChg>
      <pc:sldChg chg="addSp delSp modSp add mod delCm modCm modNotesTx">
        <pc:chgData name="Seeley, Matthew" userId="588298e1-a8dc-4940-87a5-50b01a70e7e3" providerId="ADAL" clId="{00190A8A-9DA6-4EE8-AC3D-42365B93B50C}" dt="2020-08-03T19:50:19.323" v="10554"/>
        <pc:sldMkLst>
          <pc:docMk/>
          <pc:sldMk cId="666243196" sldId="602"/>
        </pc:sldMkLst>
        <pc:graphicFrameChg chg="add mod modGraphic">
          <ac:chgData name="Seeley, Matthew" userId="588298e1-a8dc-4940-87a5-50b01a70e7e3" providerId="ADAL" clId="{00190A8A-9DA6-4EE8-AC3D-42365B93B50C}" dt="2020-07-31T19:08:49.194" v="1744" actId="2062"/>
          <ac:graphicFrameMkLst>
            <pc:docMk/>
            <pc:sldMk cId="666243196" sldId="602"/>
            <ac:graphicFrameMk id="3" creationId="{96817C5D-73D3-4BC7-B5A1-EE731A6C2DCA}"/>
          </ac:graphicFrameMkLst>
        </pc:graphicFrameChg>
        <pc:graphicFrameChg chg="add mod modGraphic">
          <ac:chgData name="Seeley, Matthew" userId="588298e1-a8dc-4940-87a5-50b01a70e7e3" providerId="ADAL" clId="{00190A8A-9DA6-4EE8-AC3D-42365B93B50C}" dt="2020-07-31T19:09:13.824" v="1750" actId="1076"/>
          <ac:graphicFrameMkLst>
            <pc:docMk/>
            <pc:sldMk cId="666243196" sldId="602"/>
            <ac:graphicFrameMk id="4" creationId="{7B94D9B7-DA73-4A0D-94D0-ADD39C081D15}"/>
          </ac:graphicFrameMkLst>
        </pc:graphicFrameChg>
        <pc:graphicFrameChg chg="del">
          <ac:chgData name="Seeley, Matthew" userId="588298e1-a8dc-4940-87a5-50b01a70e7e3" providerId="ADAL" clId="{00190A8A-9DA6-4EE8-AC3D-42365B93B50C}" dt="2020-07-31T15:42:59.320" v="1484" actId="478"/>
          <ac:graphicFrameMkLst>
            <pc:docMk/>
            <pc:sldMk cId="666243196" sldId="602"/>
            <ac:graphicFrameMk id="8" creationId="{A7F2B525-2CDE-414B-8343-E777F3445F69}"/>
          </ac:graphicFrameMkLst>
        </pc:graphicFrameChg>
      </pc:sldChg>
      <pc:sldChg chg="addSp delSp modSp mod">
        <pc:chgData name="Seeley, Matthew" userId="588298e1-a8dc-4940-87a5-50b01a70e7e3" providerId="ADAL" clId="{00190A8A-9DA6-4EE8-AC3D-42365B93B50C}" dt="2020-07-31T20:09:39.486" v="2398" actId="164"/>
        <pc:sldMkLst>
          <pc:docMk/>
          <pc:sldMk cId="1504673218" sldId="603"/>
        </pc:sldMkLst>
        <pc:spChg chg="add del mod">
          <ac:chgData name="Seeley, Matthew" userId="588298e1-a8dc-4940-87a5-50b01a70e7e3" providerId="ADAL" clId="{00190A8A-9DA6-4EE8-AC3D-42365B93B50C}" dt="2020-07-31T20:08:53.675" v="2372"/>
          <ac:spMkLst>
            <pc:docMk/>
            <pc:sldMk cId="1504673218" sldId="603"/>
            <ac:spMk id="3" creationId="{ABE25B7D-5632-434C-BC96-053A15935530}"/>
          </ac:spMkLst>
        </pc:spChg>
        <pc:spChg chg="add mod">
          <ac:chgData name="Seeley, Matthew" userId="588298e1-a8dc-4940-87a5-50b01a70e7e3" providerId="ADAL" clId="{00190A8A-9DA6-4EE8-AC3D-42365B93B50C}" dt="2020-07-31T20:09:39.486" v="2398" actId="164"/>
          <ac:spMkLst>
            <pc:docMk/>
            <pc:sldMk cId="1504673218" sldId="603"/>
            <ac:spMk id="4" creationId="{76D0EFDA-95A7-40F4-B1DC-837751830A79}"/>
          </ac:spMkLst>
        </pc:spChg>
        <pc:grpChg chg="add mod">
          <ac:chgData name="Seeley, Matthew" userId="588298e1-a8dc-4940-87a5-50b01a70e7e3" providerId="ADAL" clId="{00190A8A-9DA6-4EE8-AC3D-42365B93B50C}" dt="2020-07-31T20:09:39.486" v="2398" actId="164"/>
          <ac:grpSpMkLst>
            <pc:docMk/>
            <pc:sldMk cId="1504673218" sldId="603"/>
            <ac:grpSpMk id="5" creationId="{25D3CF91-8F68-4742-B437-93578F54CEC1}"/>
          </ac:grpSpMkLst>
        </pc:grpChg>
        <pc:graphicFrameChg chg="del">
          <ac:chgData name="Seeley, Matthew" userId="588298e1-a8dc-4940-87a5-50b01a70e7e3" providerId="ADAL" clId="{00190A8A-9DA6-4EE8-AC3D-42365B93B50C}" dt="2020-07-31T20:07:53.062" v="2358" actId="478"/>
          <ac:graphicFrameMkLst>
            <pc:docMk/>
            <pc:sldMk cId="1504673218" sldId="603"/>
            <ac:graphicFrameMk id="8" creationId="{7CB7B155-6600-47BE-80A1-2F2CA073E6FC}"/>
          </ac:graphicFrameMkLst>
        </pc:graphicFrameChg>
        <pc:picChg chg="add mod modCrop">
          <ac:chgData name="Seeley, Matthew" userId="588298e1-a8dc-4940-87a5-50b01a70e7e3" providerId="ADAL" clId="{00190A8A-9DA6-4EE8-AC3D-42365B93B50C}" dt="2020-07-31T20:09:39.486" v="2398" actId="164"/>
          <ac:picMkLst>
            <pc:docMk/>
            <pc:sldMk cId="1504673218" sldId="603"/>
            <ac:picMk id="2" creationId="{DC84E44C-3406-4749-80F6-34E1E0663CB1}"/>
          </ac:picMkLst>
        </pc:picChg>
      </pc:sldChg>
      <pc:sldChg chg="modSp mod">
        <pc:chgData name="Seeley, Matthew" userId="588298e1-a8dc-4940-87a5-50b01a70e7e3" providerId="ADAL" clId="{00190A8A-9DA6-4EE8-AC3D-42365B93B50C}" dt="2020-07-31T20:26:19.842" v="2598" actId="20577"/>
        <pc:sldMkLst>
          <pc:docMk/>
          <pc:sldMk cId="930298229" sldId="607"/>
        </pc:sldMkLst>
        <pc:spChg chg="mod">
          <ac:chgData name="Seeley, Matthew" userId="588298e1-a8dc-4940-87a5-50b01a70e7e3" providerId="ADAL" clId="{00190A8A-9DA6-4EE8-AC3D-42365B93B50C}" dt="2020-07-31T20:26:19.842" v="2598" actId="20577"/>
          <ac:spMkLst>
            <pc:docMk/>
            <pc:sldMk cId="930298229" sldId="607"/>
            <ac:spMk id="3" creationId="{00000000-0000-0000-0000-000000000000}"/>
          </ac:spMkLst>
        </pc:spChg>
      </pc:sldChg>
      <pc:sldChg chg="modSp mod">
        <pc:chgData name="Seeley, Matthew" userId="588298e1-a8dc-4940-87a5-50b01a70e7e3" providerId="ADAL" clId="{00190A8A-9DA6-4EE8-AC3D-42365B93B50C}" dt="2020-07-31T20:15:05.794" v="2405" actId="20577"/>
        <pc:sldMkLst>
          <pc:docMk/>
          <pc:sldMk cId="2711918672" sldId="608"/>
        </pc:sldMkLst>
        <pc:spChg chg="mod">
          <ac:chgData name="Seeley, Matthew" userId="588298e1-a8dc-4940-87a5-50b01a70e7e3" providerId="ADAL" clId="{00190A8A-9DA6-4EE8-AC3D-42365B93B50C}" dt="2020-07-31T20:15:05.794" v="2405" actId="20577"/>
          <ac:spMkLst>
            <pc:docMk/>
            <pc:sldMk cId="2711918672" sldId="608"/>
            <ac:spMk id="2" creationId="{00000000-0000-0000-0000-000000000000}"/>
          </ac:spMkLst>
        </pc:spChg>
      </pc:sldChg>
      <pc:sldChg chg="modSp mod">
        <pc:chgData name="Seeley, Matthew" userId="588298e1-a8dc-4940-87a5-50b01a70e7e3" providerId="ADAL" clId="{00190A8A-9DA6-4EE8-AC3D-42365B93B50C}" dt="2020-07-31T20:22:32.461" v="2590" actId="404"/>
        <pc:sldMkLst>
          <pc:docMk/>
          <pc:sldMk cId="164369185" sldId="609"/>
        </pc:sldMkLst>
        <pc:spChg chg="mod">
          <ac:chgData name="Seeley, Matthew" userId="588298e1-a8dc-4940-87a5-50b01a70e7e3" providerId="ADAL" clId="{00190A8A-9DA6-4EE8-AC3D-42365B93B50C}" dt="2020-07-31T20:22:32.461" v="2590" actId="404"/>
          <ac:spMkLst>
            <pc:docMk/>
            <pc:sldMk cId="164369185" sldId="609"/>
            <ac:spMk id="3" creationId="{00000000-0000-0000-0000-000000000000}"/>
          </ac:spMkLst>
        </pc:spChg>
      </pc:sldChg>
      <pc:sldChg chg="modSp add mod ord modNotesTx">
        <pc:chgData name="Seeley, Matthew" userId="588298e1-a8dc-4940-87a5-50b01a70e7e3" providerId="ADAL" clId="{00190A8A-9DA6-4EE8-AC3D-42365B93B50C}" dt="2020-08-03T18:35:13.228" v="7348"/>
        <pc:sldMkLst>
          <pc:docMk/>
          <pc:sldMk cId="2629873071" sldId="615"/>
        </pc:sldMkLst>
        <pc:spChg chg="mod">
          <ac:chgData name="Seeley, Matthew" userId="588298e1-a8dc-4940-87a5-50b01a70e7e3" providerId="ADAL" clId="{00190A8A-9DA6-4EE8-AC3D-42365B93B50C}" dt="2020-08-03T18:04:00.485" v="5593" actId="20577"/>
          <ac:spMkLst>
            <pc:docMk/>
            <pc:sldMk cId="2629873071" sldId="615"/>
            <ac:spMk id="4" creationId="{00000000-0000-0000-0000-000000000000}"/>
          </ac:spMkLst>
        </pc:spChg>
      </pc:sldChg>
      <pc:sldMasterChg chg="del delSldLayout">
        <pc:chgData name="Seeley, Matthew" userId="588298e1-a8dc-4940-87a5-50b01a70e7e3" providerId="ADAL" clId="{00190A8A-9DA6-4EE8-AC3D-42365B93B50C}" dt="2020-07-29T14:07:02.969" v="19" actId="47"/>
        <pc:sldMasterMkLst>
          <pc:docMk/>
          <pc:sldMasterMk cId="1993957916" sldId="2147488796"/>
        </pc:sldMasterMkLst>
        <pc:sldLayoutChg chg="del">
          <pc:chgData name="Seeley, Matthew" userId="588298e1-a8dc-4940-87a5-50b01a70e7e3" providerId="ADAL" clId="{00190A8A-9DA6-4EE8-AC3D-42365B93B50C}" dt="2020-07-29T14:07:02.969" v="19" actId="47"/>
          <pc:sldLayoutMkLst>
            <pc:docMk/>
            <pc:sldMasterMk cId="1993957916" sldId="2147488796"/>
            <pc:sldLayoutMk cId="3608980481" sldId="2147488797"/>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460348880" sldId="2147488798"/>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4046401098" sldId="2147488799"/>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2825940370" sldId="2147488800"/>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1697715096" sldId="2147488801"/>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178019537" sldId="2147488802"/>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1253383178" sldId="2147488803"/>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353030253" sldId="2147488804"/>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2104933263" sldId="2147488805"/>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324510139" sldId="2147488806"/>
          </pc:sldLayoutMkLst>
        </pc:sldLayoutChg>
        <pc:sldLayoutChg chg="del">
          <pc:chgData name="Seeley, Matthew" userId="588298e1-a8dc-4940-87a5-50b01a70e7e3" providerId="ADAL" clId="{00190A8A-9DA6-4EE8-AC3D-42365B93B50C}" dt="2020-07-29T14:07:02.969" v="19" actId="47"/>
          <pc:sldLayoutMkLst>
            <pc:docMk/>
            <pc:sldMasterMk cId="1993957916" sldId="2147488796"/>
            <pc:sldLayoutMk cId="527623027" sldId="2147488807"/>
          </pc:sldLayoutMkLst>
        </pc:sldLayoutChg>
      </pc:sldMasterChg>
      <pc:sldMasterChg chg="del delSldLayout">
        <pc:chgData name="Seeley, Matthew" userId="588298e1-a8dc-4940-87a5-50b01a70e7e3" providerId="ADAL" clId="{00190A8A-9DA6-4EE8-AC3D-42365B93B50C}" dt="2020-07-29T15:28:12.608" v="135" actId="47"/>
        <pc:sldMasterMkLst>
          <pc:docMk/>
          <pc:sldMasterMk cId="2818044724" sldId="2147488820"/>
        </pc:sldMasterMkLst>
        <pc:sldLayoutChg chg="del">
          <pc:chgData name="Seeley, Matthew" userId="588298e1-a8dc-4940-87a5-50b01a70e7e3" providerId="ADAL" clId="{00190A8A-9DA6-4EE8-AC3D-42365B93B50C}" dt="2020-07-29T15:28:12.608" v="135" actId="47"/>
          <pc:sldLayoutMkLst>
            <pc:docMk/>
            <pc:sldMasterMk cId="2818044724" sldId="2147488820"/>
            <pc:sldLayoutMk cId="3984331685" sldId="2147488821"/>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2670770399" sldId="2147488822"/>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1877543674" sldId="2147488823"/>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1415851961" sldId="2147488824"/>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1709544962" sldId="2147488825"/>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697712356" sldId="2147488826"/>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2629910813" sldId="2147488827"/>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347354968" sldId="2147488828"/>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3967085828" sldId="2147488829"/>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3922684304" sldId="2147488830"/>
          </pc:sldLayoutMkLst>
        </pc:sldLayoutChg>
        <pc:sldLayoutChg chg="del">
          <pc:chgData name="Seeley, Matthew" userId="588298e1-a8dc-4940-87a5-50b01a70e7e3" providerId="ADAL" clId="{00190A8A-9DA6-4EE8-AC3D-42365B93B50C}" dt="2020-07-29T15:28:12.608" v="135" actId="47"/>
          <pc:sldLayoutMkLst>
            <pc:docMk/>
            <pc:sldMasterMk cId="2818044724" sldId="2147488820"/>
            <pc:sldLayoutMk cId="3598646052" sldId="2147488831"/>
          </pc:sldLayoutMkLst>
        </pc:sldLayoutChg>
      </pc:sldMasterChg>
      <pc:sldMasterChg chg="del delSldLayout">
        <pc:chgData name="Seeley, Matthew" userId="588298e1-a8dc-4940-87a5-50b01a70e7e3" providerId="ADAL" clId="{00190A8A-9DA6-4EE8-AC3D-42365B93B50C}" dt="2020-07-30T13:38:22.683" v="822" actId="2696"/>
        <pc:sldMasterMkLst>
          <pc:docMk/>
          <pc:sldMasterMk cId="2358397802" sldId="2147488868"/>
        </pc:sldMasterMkLst>
        <pc:sldLayoutChg chg="del">
          <pc:chgData name="Seeley, Matthew" userId="588298e1-a8dc-4940-87a5-50b01a70e7e3" providerId="ADAL" clId="{00190A8A-9DA6-4EE8-AC3D-42365B93B50C}" dt="2020-07-30T13:38:22.683" v="822" actId="2696"/>
          <pc:sldLayoutMkLst>
            <pc:docMk/>
            <pc:sldMasterMk cId="2358397802" sldId="2147488868"/>
            <pc:sldLayoutMk cId="3317092295" sldId="2147488869"/>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2291436531" sldId="2147488870"/>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3345982928" sldId="2147488871"/>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3001763971" sldId="2147488872"/>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973713576" sldId="2147488873"/>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2556203116" sldId="2147488874"/>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4259084267" sldId="2147488875"/>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2398220620" sldId="2147488876"/>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1545429235" sldId="2147488877"/>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2214204468" sldId="2147488878"/>
          </pc:sldLayoutMkLst>
        </pc:sldLayoutChg>
        <pc:sldLayoutChg chg="del">
          <pc:chgData name="Seeley, Matthew" userId="588298e1-a8dc-4940-87a5-50b01a70e7e3" providerId="ADAL" clId="{00190A8A-9DA6-4EE8-AC3D-42365B93B50C}" dt="2020-07-30T13:38:22.683" v="822" actId="2696"/>
          <pc:sldLayoutMkLst>
            <pc:docMk/>
            <pc:sldMasterMk cId="2358397802" sldId="2147488868"/>
            <pc:sldLayoutMk cId="3024180607" sldId="2147488879"/>
          </pc:sldLayoutMkLst>
        </pc:sldLayoutChg>
      </pc:sldMasterChg>
      <pc:sldMasterChg chg="del delSldLayout">
        <pc:chgData name="Seeley, Matthew" userId="588298e1-a8dc-4940-87a5-50b01a70e7e3" providerId="ADAL" clId="{00190A8A-9DA6-4EE8-AC3D-42365B93B50C}" dt="2020-07-30T13:39:22.558" v="825" actId="2696"/>
        <pc:sldMasterMkLst>
          <pc:docMk/>
          <pc:sldMasterMk cId="3258952749" sldId="2147488880"/>
        </pc:sldMasterMkLst>
        <pc:sldLayoutChg chg="del">
          <pc:chgData name="Seeley, Matthew" userId="588298e1-a8dc-4940-87a5-50b01a70e7e3" providerId="ADAL" clId="{00190A8A-9DA6-4EE8-AC3D-42365B93B50C}" dt="2020-07-30T13:39:22.558" v="825" actId="2696"/>
          <pc:sldLayoutMkLst>
            <pc:docMk/>
            <pc:sldMasterMk cId="3258952749" sldId="2147488880"/>
            <pc:sldLayoutMk cId="810207612" sldId="2147488881"/>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2761784031" sldId="2147488882"/>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358708410" sldId="2147488883"/>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2623283705" sldId="2147488884"/>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343406540" sldId="2147488885"/>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2880975139" sldId="2147488886"/>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2681158667" sldId="2147488887"/>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3746289304" sldId="2147488888"/>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1617958596" sldId="2147488889"/>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4030008960" sldId="2147488890"/>
          </pc:sldLayoutMkLst>
        </pc:sldLayoutChg>
        <pc:sldLayoutChg chg="del">
          <pc:chgData name="Seeley, Matthew" userId="588298e1-a8dc-4940-87a5-50b01a70e7e3" providerId="ADAL" clId="{00190A8A-9DA6-4EE8-AC3D-42365B93B50C}" dt="2020-07-30T13:39:22.558" v="825" actId="2696"/>
          <pc:sldLayoutMkLst>
            <pc:docMk/>
            <pc:sldMasterMk cId="3258952749" sldId="2147488880"/>
            <pc:sldLayoutMk cId="704299955" sldId="2147488891"/>
          </pc:sldLayoutMkLst>
        </pc:sldLayoutChg>
      </pc:sldMasterChg>
      <pc:sldMasterChg chg="del delSldLayout">
        <pc:chgData name="Seeley, Matthew" userId="588298e1-a8dc-4940-87a5-50b01a70e7e3" providerId="ADAL" clId="{00190A8A-9DA6-4EE8-AC3D-42365B93B50C}" dt="2020-07-30T13:39:22.558" v="825" actId="2696"/>
        <pc:sldMasterMkLst>
          <pc:docMk/>
          <pc:sldMasterMk cId="1248283690" sldId="2147488892"/>
        </pc:sldMasterMkLst>
        <pc:sldLayoutChg chg="del">
          <pc:chgData name="Seeley, Matthew" userId="588298e1-a8dc-4940-87a5-50b01a70e7e3" providerId="ADAL" clId="{00190A8A-9DA6-4EE8-AC3D-42365B93B50C}" dt="2020-07-30T13:39:22.558" v="825" actId="2696"/>
          <pc:sldLayoutMkLst>
            <pc:docMk/>
            <pc:sldMasterMk cId="1248283690" sldId="2147488892"/>
            <pc:sldLayoutMk cId="3763647144" sldId="2147488893"/>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2018725580" sldId="2147488894"/>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3611882340" sldId="2147488895"/>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4116528911" sldId="2147488896"/>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530229635" sldId="2147488897"/>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2086242071" sldId="2147488898"/>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1911158556" sldId="2147488899"/>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3727859428" sldId="2147488900"/>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133399824" sldId="2147488901"/>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3417992782" sldId="2147488902"/>
          </pc:sldLayoutMkLst>
        </pc:sldLayoutChg>
        <pc:sldLayoutChg chg="del">
          <pc:chgData name="Seeley, Matthew" userId="588298e1-a8dc-4940-87a5-50b01a70e7e3" providerId="ADAL" clId="{00190A8A-9DA6-4EE8-AC3D-42365B93B50C}" dt="2020-07-30T13:39:22.558" v="825" actId="2696"/>
          <pc:sldLayoutMkLst>
            <pc:docMk/>
            <pc:sldMasterMk cId="1248283690" sldId="2147488892"/>
            <pc:sldLayoutMk cId="490898976" sldId="2147488903"/>
          </pc:sldLayoutMkLst>
        </pc:sldLayoutChg>
      </pc:sldMasterChg>
      <pc:sldMasterChg chg="del delSldLayout">
        <pc:chgData name="Seeley, Matthew" userId="588298e1-a8dc-4940-87a5-50b01a70e7e3" providerId="ADAL" clId="{00190A8A-9DA6-4EE8-AC3D-42365B93B50C}" dt="2020-07-31T15:16:07.859" v="1381" actId="47"/>
        <pc:sldMasterMkLst>
          <pc:docMk/>
          <pc:sldMasterMk cId="640817192" sldId="2147490308"/>
        </pc:sldMasterMkLst>
        <pc:sldLayoutChg chg="del">
          <pc:chgData name="Seeley, Matthew" userId="588298e1-a8dc-4940-87a5-50b01a70e7e3" providerId="ADAL" clId="{00190A8A-9DA6-4EE8-AC3D-42365B93B50C}" dt="2020-07-31T15:16:07.859" v="1381" actId="47"/>
          <pc:sldLayoutMkLst>
            <pc:docMk/>
            <pc:sldMasterMk cId="640817192" sldId="2147490308"/>
            <pc:sldLayoutMk cId="499278525" sldId="2147490309"/>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3367830027" sldId="2147490310"/>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1289951536" sldId="2147490311"/>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3609396789" sldId="2147490312"/>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1949626108" sldId="2147490313"/>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81113989" sldId="2147490314"/>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568220110" sldId="2147490315"/>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698752606" sldId="2147490316"/>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2984156627" sldId="2147490317"/>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1653678747" sldId="2147490318"/>
          </pc:sldLayoutMkLst>
        </pc:sldLayoutChg>
        <pc:sldLayoutChg chg="del">
          <pc:chgData name="Seeley, Matthew" userId="588298e1-a8dc-4940-87a5-50b01a70e7e3" providerId="ADAL" clId="{00190A8A-9DA6-4EE8-AC3D-42365B93B50C}" dt="2020-07-31T15:16:07.859" v="1381" actId="47"/>
          <pc:sldLayoutMkLst>
            <pc:docMk/>
            <pc:sldMasterMk cId="640817192" sldId="2147490308"/>
            <pc:sldLayoutMk cId="1822147036" sldId="2147490319"/>
          </pc:sldLayoutMkLst>
        </pc:sldLayoutChg>
      </pc:sldMasterChg>
    </pc:docChg>
  </pc:docChgLst>
  <pc:docChgLst>
    <pc:chgData name="Seeley, Matthew" userId="S::mseeley@mafmc.org::588298e1-a8dc-4940-87a5-50b01a70e7e3" providerId="AD" clId="Web-{AF884FFE-1317-786B-0931-17E31275B679}"/>
    <pc:docChg chg="addSld modSld">
      <pc:chgData name="Seeley, Matthew" userId="S::mseeley@mafmc.org::588298e1-a8dc-4940-87a5-50b01a70e7e3" providerId="AD" clId="Web-{AF884FFE-1317-786B-0931-17E31275B679}" dt="2020-04-10T19:21:37.235" v="511" actId="20577"/>
      <pc:docMkLst>
        <pc:docMk/>
      </pc:docMkLst>
      <pc:sldChg chg="modSp">
        <pc:chgData name="Seeley, Matthew" userId="S::mseeley@mafmc.org::588298e1-a8dc-4940-87a5-50b01a70e7e3" providerId="AD" clId="Web-{AF884FFE-1317-786B-0931-17E31275B679}" dt="2020-04-08T19:02:01.034" v="139" actId="20577"/>
        <pc:sldMkLst>
          <pc:docMk/>
          <pc:sldMk cId="531123138" sldId="397"/>
        </pc:sldMkLst>
        <pc:spChg chg="mod">
          <ac:chgData name="Seeley, Matthew" userId="S::mseeley@mafmc.org::588298e1-a8dc-4940-87a5-50b01a70e7e3" providerId="AD" clId="Web-{AF884FFE-1317-786B-0931-17E31275B679}" dt="2020-04-08T19:02:01.034" v="139" actId="20577"/>
          <ac:spMkLst>
            <pc:docMk/>
            <pc:sldMk cId="531123138" sldId="397"/>
            <ac:spMk id="2" creationId="{A1C6AD43-5E89-40FA-BB83-EE2AC645202D}"/>
          </ac:spMkLst>
        </pc:spChg>
      </pc:sldChg>
      <pc:sldChg chg="modSp">
        <pc:chgData name="Seeley, Matthew" userId="S::mseeley@mafmc.org::588298e1-a8dc-4940-87a5-50b01a70e7e3" providerId="AD" clId="Web-{AF884FFE-1317-786B-0931-17E31275B679}" dt="2020-04-10T17:38:30.534" v="262" actId="20577"/>
        <pc:sldMkLst>
          <pc:docMk/>
          <pc:sldMk cId="761161892" sldId="398"/>
        </pc:sldMkLst>
        <pc:spChg chg="mod">
          <ac:chgData name="Seeley, Matthew" userId="S::mseeley@mafmc.org::588298e1-a8dc-4940-87a5-50b01a70e7e3" providerId="AD" clId="Web-{AF884FFE-1317-786B-0931-17E31275B679}" dt="2020-04-10T17:38:30.534" v="262" actId="20577"/>
          <ac:spMkLst>
            <pc:docMk/>
            <pc:sldMk cId="761161892" sldId="398"/>
            <ac:spMk id="8" creationId="{6AEDDE67-7983-40A5-8BA9-E94D5A007857}"/>
          </ac:spMkLst>
        </pc:spChg>
      </pc:sldChg>
      <pc:sldChg chg="modSp">
        <pc:chgData name="Seeley, Matthew" userId="S::mseeley@mafmc.org::588298e1-a8dc-4940-87a5-50b01a70e7e3" providerId="AD" clId="Web-{AF884FFE-1317-786B-0931-17E31275B679}" dt="2020-04-08T18:58:28.400" v="104"/>
        <pc:sldMkLst>
          <pc:docMk/>
          <pc:sldMk cId="3668849110" sldId="400"/>
        </pc:sldMkLst>
        <pc:spChg chg="ord">
          <ac:chgData name="Seeley, Matthew" userId="S::mseeley@mafmc.org::588298e1-a8dc-4940-87a5-50b01a70e7e3" providerId="AD" clId="Web-{AF884FFE-1317-786B-0931-17E31275B679}" dt="2020-04-08T18:58:10.726" v="84"/>
          <ac:spMkLst>
            <pc:docMk/>
            <pc:sldMk cId="3668849110" sldId="400"/>
            <ac:spMk id="9" creationId="{AEFDBD91-CD2F-4801-81EF-C09FD2C65BA4}"/>
          </ac:spMkLst>
        </pc:spChg>
        <pc:graphicFrameChg chg="mod modGraphic">
          <ac:chgData name="Seeley, Matthew" userId="S::mseeley@mafmc.org::588298e1-a8dc-4940-87a5-50b01a70e7e3" providerId="AD" clId="Web-{AF884FFE-1317-786B-0931-17E31275B679}" dt="2020-04-08T18:58:28.400" v="104"/>
          <ac:graphicFrameMkLst>
            <pc:docMk/>
            <pc:sldMk cId="3668849110" sldId="400"/>
            <ac:graphicFrameMk id="6" creationId="{1B49ABA3-A4DF-4981-B51E-4F2EC2DBC0DB}"/>
          </ac:graphicFrameMkLst>
        </pc:graphicFrameChg>
      </pc:sldChg>
      <pc:sldChg chg="modSp">
        <pc:chgData name="Seeley, Matthew" userId="S::mseeley@mafmc.org::588298e1-a8dc-4940-87a5-50b01a70e7e3" providerId="AD" clId="Web-{AF884FFE-1317-786B-0931-17E31275B679}" dt="2020-04-08T19:02:07.691" v="150" actId="20577"/>
        <pc:sldMkLst>
          <pc:docMk/>
          <pc:sldMk cId="43133976" sldId="405"/>
        </pc:sldMkLst>
        <pc:spChg chg="mod">
          <ac:chgData name="Seeley, Matthew" userId="S::mseeley@mafmc.org::588298e1-a8dc-4940-87a5-50b01a70e7e3" providerId="AD" clId="Web-{AF884FFE-1317-786B-0931-17E31275B679}" dt="2020-04-08T19:02:07.691" v="150" actId="20577"/>
          <ac:spMkLst>
            <pc:docMk/>
            <pc:sldMk cId="43133976" sldId="405"/>
            <ac:spMk id="2" creationId="{A1C6AD43-5E89-40FA-BB83-EE2AC645202D}"/>
          </ac:spMkLst>
        </pc:spChg>
      </pc:sldChg>
      <pc:sldChg chg="modSp">
        <pc:chgData name="Seeley, Matthew" userId="S::mseeley@mafmc.org::588298e1-a8dc-4940-87a5-50b01a70e7e3" providerId="AD" clId="Web-{AF884FFE-1317-786B-0931-17E31275B679}" dt="2020-04-08T19:01:14.079" v="135" actId="20577"/>
        <pc:sldMkLst>
          <pc:docMk/>
          <pc:sldMk cId="3509453906" sldId="411"/>
        </pc:sldMkLst>
        <pc:spChg chg="mod">
          <ac:chgData name="Seeley, Matthew" userId="S::mseeley@mafmc.org::588298e1-a8dc-4940-87a5-50b01a70e7e3" providerId="AD" clId="Web-{AF884FFE-1317-786B-0931-17E31275B679}" dt="2020-04-08T19:01:14.079" v="135" actId="20577"/>
          <ac:spMkLst>
            <pc:docMk/>
            <pc:sldMk cId="3509453906" sldId="411"/>
            <ac:spMk id="3" creationId="{C1B86602-3966-465B-9E7E-8E770CF53030}"/>
          </ac:spMkLst>
        </pc:spChg>
      </pc:sldChg>
      <pc:sldChg chg="modSp">
        <pc:chgData name="Seeley, Matthew" userId="S::mseeley@mafmc.org::588298e1-a8dc-4940-87a5-50b01a70e7e3" providerId="AD" clId="Web-{AF884FFE-1317-786B-0931-17E31275B679}" dt="2020-04-10T17:38:09.752" v="252" actId="20577"/>
        <pc:sldMkLst>
          <pc:docMk/>
          <pc:sldMk cId="4070749801" sldId="421"/>
        </pc:sldMkLst>
        <pc:spChg chg="mod">
          <ac:chgData name="Seeley, Matthew" userId="S::mseeley@mafmc.org::588298e1-a8dc-4940-87a5-50b01a70e7e3" providerId="AD" clId="Web-{AF884FFE-1317-786B-0931-17E31275B679}" dt="2020-04-10T17:38:09.752" v="252" actId="20577"/>
          <ac:spMkLst>
            <pc:docMk/>
            <pc:sldMk cId="4070749801" sldId="421"/>
            <ac:spMk id="4" creationId="{C3200164-5383-4E56-BEB4-7BF210CE4249}"/>
          </ac:spMkLst>
        </pc:spChg>
      </pc:sldChg>
      <pc:sldChg chg="modSp">
        <pc:chgData name="Seeley, Matthew" userId="S::mseeley@mafmc.org::588298e1-a8dc-4940-87a5-50b01a70e7e3" providerId="AD" clId="Web-{AF884FFE-1317-786B-0931-17E31275B679}" dt="2020-04-10T19:10:19.609" v="466" actId="20577"/>
        <pc:sldMkLst>
          <pc:docMk/>
          <pc:sldMk cId="3084764985" sldId="422"/>
        </pc:sldMkLst>
        <pc:spChg chg="mod">
          <ac:chgData name="Seeley, Matthew" userId="S::mseeley@mafmc.org::588298e1-a8dc-4940-87a5-50b01a70e7e3" providerId="AD" clId="Web-{AF884FFE-1317-786B-0931-17E31275B679}" dt="2020-04-10T19:10:19.609" v="466" actId="20577"/>
          <ac:spMkLst>
            <pc:docMk/>
            <pc:sldMk cId="3084764985" sldId="422"/>
            <ac:spMk id="5" creationId="{438333BB-F072-4788-A1D2-C3ABE565057C}"/>
          </ac:spMkLst>
        </pc:spChg>
      </pc:sldChg>
      <pc:sldChg chg="modSp">
        <pc:chgData name="Seeley, Matthew" userId="S::mseeley@mafmc.org::588298e1-a8dc-4940-87a5-50b01a70e7e3" providerId="AD" clId="Web-{AF884FFE-1317-786B-0931-17E31275B679}" dt="2020-04-10T19:21:37.235" v="511" actId="20577"/>
        <pc:sldMkLst>
          <pc:docMk/>
          <pc:sldMk cId="1344781912" sldId="424"/>
        </pc:sldMkLst>
        <pc:spChg chg="mod">
          <ac:chgData name="Seeley, Matthew" userId="S::mseeley@mafmc.org::588298e1-a8dc-4940-87a5-50b01a70e7e3" providerId="AD" clId="Web-{AF884FFE-1317-786B-0931-17E31275B679}" dt="2020-04-10T19:21:37.235" v="511" actId="20577"/>
          <ac:spMkLst>
            <pc:docMk/>
            <pc:sldMk cId="1344781912" sldId="424"/>
            <ac:spMk id="4" creationId="{8E3E881D-608A-45B3-AD60-A5357EE814FE}"/>
          </ac:spMkLst>
        </pc:spChg>
      </pc:sldChg>
      <pc:sldChg chg="modSp">
        <pc:chgData name="Seeley, Matthew" userId="S::mseeley@mafmc.org::588298e1-a8dc-4940-87a5-50b01a70e7e3" providerId="AD" clId="Web-{AF884FFE-1317-786B-0931-17E31275B679}" dt="2020-04-10T17:31:35.814" v="197" actId="20577"/>
        <pc:sldMkLst>
          <pc:docMk/>
          <pc:sldMk cId="157660885" sldId="427"/>
        </pc:sldMkLst>
        <pc:spChg chg="mod">
          <ac:chgData name="Seeley, Matthew" userId="S::mseeley@mafmc.org::588298e1-a8dc-4940-87a5-50b01a70e7e3" providerId="AD" clId="Web-{AF884FFE-1317-786B-0931-17E31275B679}" dt="2020-04-10T17:31:35.814" v="197" actId="20577"/>
          <ac:spMkLst>
            <pc:docMk/>
            <pc:sldMk cId="157660885" sldId="427"/>
            <ac:spMk id="2" creationId="{D251BAB3-4987-4FF5-A016-CB5745C43A13}"/>
          </ac:spMkLst>
        </pc:spChg>
      </pc:sldChg>
      <pc:sldChg chg="modSp new">
        <pc:chgData name="Seeley, Matthew" userId="S::mseeley@mafmc.org::588298e1-a8dc-4940-87a5-50b01a70e7e3" providerId="AD" clId="Web-{AF884FFE-1317-786B-0931-17E31275B679}" dt="2020-04-10T16:41:34.892" v="172" actId="20577"/>
        <pc:sldMkLst>
          <pc:docMk/>
          <pc:sldMk cId="806650794" sldId="429"/>
        </pc:sldMkLst>
        <pc:spChg chg="mod">
          <ac:chgData name="Seeley, Matthew" userId="S::mseeley@mafmc.org::588298e1-a8dc-4940-87a5-50b01a70e7e3" providerId="AD" clId="Web-{AF884FFE-1317-786B-0931-17E31275B679}" dt="2020-04-10T16:41:34.892" v="172" actId="20577"/>
          <ac:spMkLst>
            <pc:docMk/>
            <pc:sldMk cId="806650794" sldId="429"/>
            <ac:spMk id="2" creationId="{867F2EA6-453B-4CBF-80ED-99AC7A14DA62}"/>
          </ac:spMkLst>
        </pc:spChg>
      </pc:sldChg>
      <pc:sldChg chg="modSp new">
        <pc:chgData name="Seeley, Matthew" userId="S::mseeley@mafmc.org::588298e1-a8dc-4940-87a5-50b01a70e7e3" providerId="AD" clId="Web-{AF884FFE-1317-786B-0931-17E31275B679}" dt="2020-04-10T16:41:45.486" v="188" actId="20577"/>
        <pc:sldMkLst>
          <pc:docMk/>
          <pc:sldMk cId="3720260560" sldId="430"/>
        </pc:sldMkLst>
        <pc:spChg chg="mod">
          <ac:chgData name="Seeley, Matthew" userId="S::mseeley@mafmc.org::588298e1-a8dc-4940-87a5-50b01a70e7e3" providerId="AD" clId="Web-{AF884FFE-1317-786B-0931-17E31275B679}" dt="2020-04-10T16:41:45.486" v="188" actId="20577"/>
          <ac:spMkLst>
            <pc:docMk/>
            <pc:sldMk cId="3720260560" sldId="430"/>
            <ac:spMk id="2" creationId="{7936CE7B-02FC-4181-893B-47A7C4CD58BC}"/>
          </ac:spMkLst>
        </pc:spChg>
      </pc:sldChg>
      <pc:sldChg chg="modSp new modNotes">
        <pc:chgData name="Seeley, Matthew" userId="S::mseeley@mafmc.org::588298e1-a8dc-4940-87a5-50b01a70e7e3" providerId="AD" clId="Web-{AF884FFE-1317-786B-0931-17E31275B679}" dt="2020-04-10T19:21:22.657" v="492"/>
        <pc:sldMkLst>
          <pc:docMk/>
          <pc:sldMk cId="1073317837" sldId="431"/>
        </pc:sldMkLst>
        <pc:spChg chg="mod">
          <ac:chgData name="Seeley, Matthew" userId="S::mseeley@mafmc.org::588298e1-a8dc-4940-87a5-50b01a70e7e3" providerId="AD" clId="Web-{AF884FFE-1317-786B-0931-17E31275B679}" dt="2020-04-10T17:49:03.317" v="337" actId="20577"/>
          <ac:spMkLst>
            <pc:docMk/>
            <pc:sldMk cId="1073317837" sldId="431"/>
            <ac:spMk id="2" creationId="{BA09E5BA-FCED-4CD3-A2EB-256D7E4B6578}"/>
          </ac:spMkLst>
        </pc:spChg>
        <pc:spChg chg="mod">
          <ac:chgData name="Seeley, Matthew" userId="S::mseeley@mafmc.org::588298e1-a8dc-4940-87a5-50b01a70e7e3" providerId="AD" clId="Web-{AF884FFE-1317-786B-0931-17E31275B679}" dt="2020-04-10T17:51:54.536" v="371" actId="20577"/>
          <ac:spMkLst>
            <pc:docMk/>
            <pc:sldMk cId="1073317837" sldId="431"/>
            <ac:spMk id="3" creationId="{30F860BA-D450-4B59-A07B-775D36BE1A95}"/>
          </ac:spMkLst>
        </pc:spChg>
      </pc:sldChg>
    </pc:docChg>
  </pc:docChgLst>
  <pc:docChgLst>
    <pc:chgData name="dleaning@asmfc.org" userId="S::dleaning_asmfc.org#ext#@mafmc.org::36bc946b-573b-4c94-b809-77144a1cd381" providerId="AD" clId="Web-{66C7EA97-1C4B-CF26-6CAB-9C668AD19522}"/>
    <pc:docChg chg="modSld">
      <pc:chgData name="dleaning@asmfc.org" userId="S::dleaning_asmfc.org#ext#@mafmc.org::36bc946b-573b-4c94-b809-77144a1cd381" providerId="AD" clId="Web-{66C7EA97-1C4B-CF26-6CAB-9C668AD19522}" dt="2020-09-30T14:27:29.403" v="858"/>
      <pc:docMkLst>
        <pc:docMk/>
      </pc:docMkLst>
      <pc:sldChg chg="modNotes">
        <pc:chgData name="dleaning@asmfc.org" userId="S::dleaning_asmfc.org#ext#@mafmc.org::36bc946b-573b-4c94-b809-77144a1cd381" providerId="AD" clId="Web-{66C7EA97-1C4B-CF26-6CAB-9C668AD19522}" dt="2020-09-30T12:59:56.628" v="377"/>
        <pc:sldMkLst>
          <pc:docMk/>
          <pc:sldMk cId="3896164643" sldId="490"/>
        </pc:sldMkLst>
      </pc:sldChg>
      <pc:sldChg chg="modNotes">
        <pc:chgData name="dleaning@asmfc.org" userId="S::dleaning_asmfc.org#ext#@mafmc.org::36bc946b-573b-4c94-b809-77144a1cd381" providerId="AD" clId="Web-{66C7EA97-1C4B-CF26-6CAB-9C668AD19522}" dt="2020-09-30T13:01:34.287" v="397"/>
        <pc:sldMkLst>
          <pc:docMk/>
          <pc:sldMk cId="2884604458" sldId="514"/>
        </pc:sldMkLst>
      </pc:sldChg>
      <pc:sldChg chg="modNotes">
        <pc:chgData name="dleaning@asmfc.org" userId="S::dleaning_asmfc.org#ext#@mafmc.org::36bc946b-573b-4c94-b809-77144a1cd381" providerId="AD" clId="Web-{66C7EA97-1C4B-CF26-6CAB-9C668AD19522}" dt="2020-09-30T13:02:26.007" v="405"/>
        <pc:sldMkLst>
          <pc:docMk/>
          <pc:sldMk cId="629273444" sldId="517"/>
        </pc:sldMkLst>
      </pc:sldChg>
      <pc:sldChg chg="modNotes">
        <pc:chgData name="dleaning@asmfc.org" userId="S::dleaning_asmfc.org#ext#@mafmc.org::36bc946b-573b-4c94-b809-77144a1cd381" providerId="AD" clId="Web-{66C7EA97-1C4B-CF26-6CAB-9C668AD19522}" dt="2020-09-30T13:00:52.974" v="392"/>
        <pc:sldMkLst>
          <pc:docMk/>
          <pc:sldMk cId="2246255499" sldId="530"/>
        </pc:sldMkLst>
      </pc:sldChg>
      <pc:sldChg chg="modNotes">
        <pc:chgData name="dleaning@asmfc.org" userId="S::dleaning_asmfc.org#ext#@mafmc.org::36bc946b-573b-4c94-b809-77144a1cd381" providerId="AD" clId="Web-{66C7EA97-1C4B-CF26-6CAB-9C668AD19522}" dt="2020-09-30T13:10:16.020" v="763"/>
        <pc:sldMkLst>
          <pc:docMk/>
          <pc:sldMk cId="3804274393" sldId="536"/>
        </pc:sldMkLst>
      </pc:sldChg>
      <pc:sldChg chg="modSp">
        <pc:chgData name="dleaning@asmfc.org" userId="S::dleaning_asmfc.org#ext#@mafmc.org::36bc946b-573b-4c94-b809-77144a1cd381" providerId="AD" clId="Web-{66C7EA97-1C4B-CF26-6CAB-9C668AD19522}" dt="2020-09-30T12:39:13.534" v="10" actId="20577"/>
        <pc:sldMkLst>
          <pc:docMk/>
          <pc:sldMk cId="3595506187" sldId="560"/>
        </pc:sldMkLst>
        <pc:spChg chg="mod">
          <ac:chgData name="dleaning@asmfc.org" userId="S::dleaning_asmfc.org#ext#@mafmc.org::36bc946b-573b-4c94-b809-77144a1cd381" providerId="AD" clId="Web-{66C7EA97-1C4B-CF26-6CAB-9C668AD19522}" dt="2020-09-30T12:39:13.534" v="10" actId="20577"/>
          <ac:spMkLst>
            <pc:docMk/>
            <pc:sldMk cId="3595506187" sldId="560"/>
            <ac:spMk id="3" creationId="{FC6B823D-381B-407D-869E-6636AD7735C4}"/>
          </ac:spMkLst>
        </pc:spChg>
      </pc:sldChg>
      <pc:sldChg chg="modNotes">
        <pc:chgData name="dleaning@asmfc.org" userId="S::dleaning_asmfc.org#ext#@mafmc.org::36bc946b-573b-4c94-b809-77144a1cd381" providerId="AD" clId="Web-{66C7EA97-1C4B-CF26-6CAB-9C668AD19522}" dt="2020-09-30T12:47:17.749" v="231"/>
        <pc:sldMkLst>
          <pc:docMk/>
          <pc:sldMk cId="2744774478" sldId="561"/>
        </pc:sldMkLst>
      </pc:sldChg>
      <pc:sldChg chg="modNotes">
        <pc:chgData name="dleaning@asmfc.org" userId="S::dleaning_asmfc.org#ext#@mafmc.org::36bc946b-573b-4c94-b809-77144a1cd381" providerId="AD" clId="Web-{66C7EA97-1C4B-CF26-6CAB-9C668AD19522}" dt="2020-09-30T12:51:30.709" v="286"/>
        <pc:sldMkLst>
          <pc:docMk/>
          <pc:sldMk cId="972401962" sldId="562"/>
        </pc:sldMkLst>
      </pc:sldChg>
      <pc:sldChg chg="modNotes">
        <pc:chgData name="dleaning@asmfc.org" userId="S::dleaning_asmfc.org#ext#@mafmc.org::36bc946b-573b-4c94-b809-77144a1cd381" providerId="AD" clId="Web-{66C7EA97-1C4B-CF26-6CAB-9C668AD19522}" dt="2020-09-30T12:56:51.014" v="329"/>
        <pc:sldMkLst>
          <pc:docMk/>
          <pc:sldMk cId="2711918672" sldId="608"/>
        </pc:sldMkLst>
      </pc:sldChg>
      <pc:sldChg chg="modSp modNotes">
        <pc:chgData name="dleaning@asmfc.org" userId="S::dleaning_asmfc.org#ext#@mafmc.org::36bc946b-573b-4c94-b809-77144a1cd381" providerId="AD" clId="Web-{66C7EA97-1C4B-CF26-6CAB-9C668AD19522}" dt="2020-09-30T12:53:42.759" v="300" actId="20577"/>
        <pc:sldMkLst>
          <pc:docMk/>
          <pc:sldMk cId="164369185" sldId="609"/>
        </pc:sldMkLst>
        <pc:spChg chg="mod">
          <ac:chgData name="dleaning@asmfc.org" userId="S::dleaning_asmfc.org#ext#@mafmc.org::36bc946b-573b-4c94-b809-77144a1cd381" providerId="AD" clId="Web-{66C7EA97-1C4B-CF26-6CAB-9C668AD19522}" dt="2020-09-30T12:53:42.759" v="300" actId="20577"/>
          <ac:spMkLst>
            <pc:docMk/>
            <pc:sldMk cId="164369185" sldId="609"/>
            <ac:spMk id="3" creationId="{00000000-0000-0000-0000-000000000000}"/>
          </ac:spMkLst>
        </pc:spChg>
      </pc:sldChg>
      <pc:sldChg chg="modNotes">
        <pc:chgData name="dleaning@asmfc.org" userId="S::dleaning_asmfc.org#ext#@mafmc.org::36bc946b-573b-4c94-b809-77144a1cd381" providerId="AD" clId="Web-{66C7EA97-1C4B-CF26-6CAB-9C668AD19522}" dt="2020-09-30T12:54:58.902" v="307"/>
        <pc:sldMkLst>
          <pc:docMk/>
          <pc:sldMk cId="1461763127" sldId="611"/>
        </pc:sldMkLst>
      </pc:sldChg>
      <pc:sldChg chg="modSp">
        <pc:chgData name="dleaning@asmfc.org" userId="S::dleaning_asmfc.org#ext#@mafmc.org::36bc946b-573b-4c94-b809-77144a1cd381" providerId="AD" clId="Web-{66C7EA97-1C4B-CF26-6CAB-9C668AD19522}" dt="2020-09-30T12:57:24.031" v="331"/>
        <pc:sldMkLst>
          <pc:docMk/>
          <pc:sldMk cId="1195030829" sldId="633"/>
        </pc:sldMkLst>
        <pc:graphicFrameChg chg="mod modGraphic">
          <ac:chgData name="dleaning@asmfc.org" userId="S::dleaning_asmfc.org#ext#@mafmc.org::36bc946b-573b-4c94-b809-77144a1cd381" providerId="AD" clId="Web-{66C7EA97-1C4B-CF26-6CAB-9C668AD19522}" dt="2020-09-30T12:57:24.031" v="331"/>
          <ac:graphicFrameMkLst>
            <pc:docMk/>
            <pc:sldMk cId="1195030829" sldId="633"/>
            <ac:graphicFrameMk id="3" creationId="{00000000-0000-0000-0000-000000000000}"/>
          </ac:graphicFrameMkLst>
        </pc:graphicFrameChg>
      </pc:sldChg>
      <pc:sldChg chg="modNotes">
        <pc:chgData name="dleaning@asmfc.org" userId="S::dleaning_asmfc.org#ext#@mafmc.org::36bc946b-573b-4c94-b809-77144a1cd381" providerId="AD" clId="Web-{66C7EA97-1C4B-CF26-6CAB-9C668AD19522}" dt="2020-09-30T13:12:07.882" v="840"/>
        <pc:sldMkLst>
          <pc:docMk/>
          <pc:sldMk cId="2873407704" sldId="644"/>
        </pc:sldMkLst>
      </pc:sldChg>
      <pc:sldChg chg="modSp">
        <pc:chgData name="dleaning@asmfc.org" userId="S::dleaning_asmfc.org#ext#@mafmc.org::36bc946b-573b-4c94-b809-77144a1cd381" providerId="AD" clId="Web-{66C7EA97-1C4B-CF26-6CAB-9C668AD19522}" dt="2020-09-30T14:27:29.403" v="858"/>
        <pc:sldMkLst>
          <pc:docMk/>
          <pc:sldMk cId="2789133719" sldId="645"/>
        </pc:sldMkLst>
        <pc:graphicFrameChg chg="mod modGraphic">
          <ac:chgData name="dleaning@asmfc.org" userId="S::dleaning_asmfc.org#ext#@mafmc.org::36bc946b-573b-4c94-b809-77144a1cd381" providerId="AD" clId="Web-{66C7EA97-1C4B-CF26-6CAB-9C668AD19522}" dt="2020-09-30T14:27:29.403" v="858"/>
          <ac:graphicFrameMkLst>
            <pc:docMk/>
            <pc:sldMk cId="2789133719" sldId="645"/>
            <ac:graphicFrameMk id="3" creationId="{1344D5BB-A5F5-40E3-B1CB-BF380FDDAC75}"/>
          </ac:graphicFrameMkLst>
        </pc:graphicFrameChg>
      </pc:sldChg>
    </pc:docChg>
  </pc:docChgLst>
  <pc:docChgLst>
    <pc:chgData name="dleaning@asmfc.org" userId="S::dleaning_asmfc.org#ext#@mafmc.org::36bc946b-573b-4c94-b809-77144a1cd381" providerId="AD" clId="Web-{113D8944-62E5-CD9A-4B65-4B98AB3B1EBC}"/>
    <pc:docChg chg="modSld">
      <pc:chgData name="dleaning@asmfc.org" userId="S::dleaning_asmfc.org#ext#@mafmc.org::36bc946b-573b-4c94-b809-77144a1cd381" providerId="AD" clId="Web-{113D8944-62E5-CD9A-4B65-4B98AB3B1EBC}" dt="2020-06-12T14:40:06.177" v="170"/>
      <pc:docMkLst>
        <pc:docMk/>
      </pc:docMkLst>
      <pc:sldChg chg="modNotes">
        <pc:chgData name="dleaning@asmfc.org" userId="S::dleaning_asmfc.org#ext#@mafmc.org::36bc946b-573b-4c94-b809-77144a1cd381" providerId="AD" clId="Web-{113D8944-62E5-CD9A-4B65-4B98AB3B1EBC}" dt="2020-06-12T14:19:34.197" v="110"/>
        <pc:sldMkLst>
          <pc:docMk/>
          <pc:sldMk cId="2056978633" sldId="413"/>
        </pc:sldMkLst>
      </pc:sldChg>
      <pc:sldChg chg="modNotes">
        <pc:chgData name="dleaning@asmfc.org" userId="S::dleaning_asmfc.org#ext#@mafmc.org::36bc946b-573b-4c94-b809-77144a1cd381" providerId="AD" clId="Web-{113D8944-62E5-CD9A-4B65-4B98AB3B1EBC}" dt="2020-06-12T14:40:06.177" v="170"/>
        <pc:sldMkLst>
          <pc:docMk/>
          <pc:sldMk cId="28792815" sldId="499"/>
        </pc:sldMkLst>
      </pc:sldChg>
      <pc:sldChg chg="modSp">
        <pc:chgData name="dleaning@asmfc.org" userId="S::dleaning_asmfc.org#ext#@mafmc.org::36bc946b-573b-4c94-b809-77144a1cd381" providerId="AD" clId="Web-{113D8944-62E5-CD9A-4B65-4B98AB3B1EBC}" dt="2020-06-12T14:17:04.520" v="109" actId="20577"/>
        <pc:sldMkLst>
          <pc:docMk/>
          <pc:sldMk cId="2769819251" sldId="520"/>
        </pc:sldMkLst>
        <pc:spChg chg="mod">
          <ac:chgData name="dleaning@asmfc.org" userId="S::dleaning_asmfc.org#ext#@mafmc.org::36bc946b-573b-4c94-b809-77144a1cd381" providerId="AD" clId="Web-{113D8944-62E5-CD9A-4B65-4B98AB3B1EBC}" dt="2020-06-12T14:17:04.520" v="109" actId="20577"/>
          <ac:spMkLst>
            <pc:docMk/>
            <pc:sldMk cId="2769819251" sldId="520"/>
            <ac:spMk id="3" creationId="{00000000-0000-0000-0000-000000000000}"/>
          </ac:spMkLst>
        </pc:spChg>
      </pc:sldChg>
      <pc:sldChg chg="addSp delSp modSp modNotes">
        <pc:chgData name="dleaning@asmfc.org" userId="S::dleaning_asmfc.org#ext#@mafmc.org::36bc946b-573b-4c94-b809-77144a1cd381" providerId="AD" clId="Web-{113D8944-62E5-CD9A-4B65-4B98AB3B1EBC}" dt="2020-06-12T14:39:55.192" v="169"/>
        <pc:sldMkLst>
          <pc:docMk/>
          <pc:sldMk cId="2429673961" sldId="527"/>
        </pc:sldMkLst>
        <pc:spChg chg="add del mod">
          <ac:chgData name="dleaning@asmfc.org" userId="S::dleaning_asmfc.org#ext#@mafmc.org::36bc946b-573b-4c94-b809-77144a1cd381" providerId="AD" clId="Web-{113D8944-62E5-CD9A-4B65-4B98AB3B1EBC}" dt="2020-06-12T14:38:02.626" v="127"/>
          <ac:spMkLst>
            <pc:docMk/>
            <pc:sldMk cId="2429673961" sldId="527"/>
            <ac:spMk id="5" creationId="{8E635693-0146-4516-A24A-94113353D26D}"/>
          </ac:spMkLst>
        </pc:spChg>
      </pc:sldChg>
      <pc:sldChg chg="modSp">
        <pc:chgData name="dleaning@asmfc.org" userId="S::dleaning_asmfc.org#ext#@mafmc.org::36bc946b-573b-4c94-b809-77144a1cd381" providerId="AD" clId="Web-{113D8944-62E5-CD9A-4B65-4B98AB3B1EBC}" dt="2020-06-12T14:09:28.207" v="81" actId="20577"/>
        <pc:sldMkLst>
          <pc:docMk/>
          <pc:sldMk cId="4022141378" sldId="531"/>
        </pc:sldMkLst>
        <pc:spChg chg="mod">
          <ac:chgData name="dleaning@asmfc.org" userId="S::dleaning_asmfc.org#ext#@mafmc.org::36bc946b-573b-4c94-b809-77144a1cd381" providerId="AD" clId="Web-{113D8944-62E5-CD9A-4B65-4B98AB3B1EBC}" dt="2020-06-12T14:09:28.207" v="81" actId="20577"/>
          <ac:spMkLst>
            <pc:docMk/>
            <pc:sldMk cId="4022141378" sldId="531"/>
            <ac:spMk id="3" creationId="{00000000-0000-0000-0000-000000000000}"/>
          </ac:spMkLst>
        </pc:spChg>
      </pc:sldChg>
    </pc:docChg>
  </pc:docChgLst>
  <pc:docChgLst>
    <pc:chgData name="Seeley, Matthew" userId="S::mseeley@mafmc.org::588298e1-a8dc-4940-87a5-50b01a70e7e3" providerId="AD" clId="Web-{0F49294F-3A8A-C82D-09AE-EE1221F561E1}"/>
    <pc:docChg chg="modSld">
      <pc:chgData name="Seeley, Matthew" userId="S::mseeley@mafmc.org::588298e1-a8dc-4940-87a5-50b01a70e7e3" providerId="AD" clId="Web-{0F49294F-3A8A-C82D-09AE-EE1221F561E1}" dt="2020-06-16T22:56:34.186" v="0" actId="20577"/>
      <pc:docMkLst>
        <pc:docMk/>
      </pc:docMkLst>
      <pc:sldChg chg="modSp">
        <pc:chgData name="Seeley, Matthew" userId="S::mseeley@mafmc.org::588298e1-a8dc-4940-87a5-50b01a70e7e3" providerId="AD" clId="Web-{0F49294F-3A8A-C82D-09AE-EE1221F561E1}" dt="2020-06-16T22:56:34.186" v="0" actId="20577"/>
        <pc:sldMkLst>
          <pc:docMk/>
          <pc:sldMk cId="629273444" sldId="517"/>
        </pc:sldMkLst>
        <pc:spChg chg="mod">
          <ac:chgData name="Seeley, Matthew" userId="S::mseeley@mafmc.org::588298e1-a8dc-4940-87a5-50b01a70e7e3" providerId="AD" clId="Web-{0F49294F-3A8A-C82D-09AE-EE1221F561E1}" dt="2020-06-16T22:56:34.186" v="0" actId="20577"/>
          <ac:spMkLst>
            <pc:docMk/>
            <pc:sldMk cId="629273444" sldId="517"/>
            <ac:spMk id="5" creationId="{C5802E5D-90D3-424F-B36E-B84270E3199D}"/>
          </ac:spMkLst>
        </pc:spChg>
      </pc:sldChg>
    </pc:docChg>
  </pc:docChgLst>
  <pc:docChgLst>
    <pc:chgData name="dleaning@asmfc.org" userId="S::dleaning_asmfc.org#ext#@mafmc.org::36bc946b-573b-4c94-b809-77144a1cd381" providerId="AD" clId="Web-{18E0E152-98EF-906C-436B-1EBA948B53BB}"/>
    <pc:docChg chg="modSld">
      <pc:chgData name="dleaning@asmfc.org" userId="S::dleaning_asmfc.org#ext#@mafmc.org::36bc946b-573b-4c94-b809-77144a1cd381" providerId="AD" clId="Web-{18E0E152-98EF-906C-436B-1EBA948B53BB}" dt="2020-10-07T12:21:34.130" v="752"/>
      <pc:docMkLst>
        <pc:docMk/>
      </pc:docMkLst>
      <pc:sldChg chg="modNotes">
        <pc:chgData name="dleaning@asmfc.org" userId="S::dleaning_asmfc.org#ext#@mafmc.org::36bc946b-573b-4c94-b809-77144a1cd381" providerId="AD" clId="Web-{18E0E152-98EF-906C-436B-1EBA948B53BB}" dt="2020-10-07T12:20:44.331" v="743"/>
        <pc:sldMkLst>
          <pc:docMk/>
          <pc:sldMk cId="3804274393" sldId="536"/>
        </pc:sldMkLst>
      </pc:sldChg>
      <pc:sldChg chg="modNotes">
        <pc:chgData name="dleaning@asmfc.org" userId="S::dleaning_asmfc.org#ext#@mafmc.org::36bc946b-573b-4c94-b809-77144a1cd381" providerId="AD" clId="Web-{18E0E152-98EF-906C-436B-1EBA948B53BB}" dt="2020-10-07T11:59:42.896" v="164"/>
        <pc:sldMkLst>
          <pc:docMk/>
          <pc:sldMk cId="3595506187" sldId="560"/>
        </pc:sldMkLst>
      </pc:sldChg>
      <pc:sldChg chg="modNotes">
        <pc:chgData name="dleaning@asmfc.org" userId="S::dleaning_asmfc.org#ext#@mafmc.org::36bc946b-573b-4c94-b809-77144a1cd381" providerId="AD" clId="Web-{18E0E152-98EF-906C-436B-1EBA948B53BB}" dt="2020-10-07T12:19:44.657" v="741"/>
        <pc:sldMkLst>
          <pc:docMk/>
          <pc:sldMk cId="2744774478" sldId="561"/>
        </pc:sldMkLst>
      </pc:sldChg>
      <pc:sldChg chg="modNotes">
        <pc:chgData name="dleaning@asmfc.org" userId="S::dleaning_asmfc.org#ext#@mafmc.org::36bc946b-573b-4c94-b809-77144a1cd381" providerId="AD" clId="Web-{18E0E152-98EF-906C-436B-1EBA948B53BB}" dt="2020-10-07T12:14:44.412" v="445"/>
        <pc:sldMkLst>
          <pc:docMk/>
          <pc:sldMk cId="972401962" sldId="562"/>
        </pc:sldMkLst>
      </pc:sldChg>
      <pc:sldChg chg="modSp">
        <pc:chgData name="dleaning@asmfc.org" userId="S::dleaning_asmfc.org#ext#@mafmc.org::36bc946b-573b-4c94-b809-77144a1cd381" providerId="AD" clId="Web-{18E0E152-98EF-906C-436B-1EBA948B53BB}" dt="2020-10-07T12:03:51.092" v="184" actId="20577"/>
        <pc:sldMkLst>
          <pc:docMk/>
          <pc:sldMk cId="2663176901" sldId="569"/>
        </pc:sldMkLst>
        <pc:spChg chg="mod">
          <ac:chgData name="dleaning@asmfc.org" userId="S::dleaning_asmfc.org#ext#@mafmc.org::36bc946b-573b-4c94-b809-77144a1cd381" providerId="AD" clId="Web-{18E0E152-98EF-906C-436B-1EBA948B53BB}" dt="2020-10-07T12:03:51.092" v="184" actId="20577"/>
          <ac:spMkLst>
            <pc:docMk/>
            <pc:sldMk cId="2663176901" sldId="569"/>
            <ac:spMk id="3" creationId="{00000000-0000-0000-0000-000000000000}"/>
          </ac:spMkLst>
        </pc:spChg>
      </pc:sldChg>
      <pc:sldChg chg="modNotes">
        <pc:chgData name="dleaning@asmfc.org" userId="S::dleaning_asmfc.org#ext#@mafmc.org::36bc946b-573b-4c94-b809-77144a1cd381" providerId="AD" clId="Web-{18E0E152-98EF-906C-436B-1EBA948B53BB}" dt="2020-10-07T12:08:47.212" v="409"/>
        <pc:sldMkLst>
          <pc:docMk/>
          <pc:sldMk cId="164369185" sldId="609"/>
        </pc:sldMkLst>
      </pc:sldChg>
      <pc:sldChg chg="modNotes">
        <pc:chgData name="dleaning@asmfc.org" userId="S::dleaning_asmfc.org#ext#@mafmc.org::36bc946b-573b-4c94-b809-77144a1cd381" providerId="AD" clId="Web-{18E0E152-98EF-906C-436B-1EBA948B53BB}" dt="2020-10-07T12:10:05.215" v="422"/>
        <pc:sldMkLst>
          <pc:docMk/>
          <pc:sldMk cId="1461763127" sldId="611"/>
        </pc:sldMkLst>
      </pc:sldChg>
      <pc:sldChg chg="modNotes">
        <pc:chgData name="dleaning@asmfc.org" userId="S::dleaning_asmfc.org#ext#@mafmc.org::36bc946b-573b-4c94-b809-77144a1cd381" providerId="AD" clId="Web-{18E0E152-98EF-906C-436B-1EBA948B53BB}" dt="2020-10-07T12:21:34.130" v="752"/>
        <pc:sldMkLst>
          <pc:docMk/>
          <pc:sldMk cId="2873407704" sldId="644"/>
        </pc:sldMkLst>
      </pc:sldChg>
    </pc:docChg>
  </pc:docChgLst>
  <pc:docChgLst>
    <pc:chgData name="dleaning@asmfc.org" userId="S::dleaning_asmfc.org#ext#@mafmc.org::36bc946b-573b-4c94-b809-77144a1cd381" providerId="AD" clId="Web-{D894E752-7C5D-2960-8CF4-4D3FBE1FDA57}"/>
    <pc:docChg chg="addSld delSld modSld sldOrd">
      <pc:chgData name="dleaning@asmfc.org" userId="S::dleaning_asmfc.org#ext#@mafmc.org::36bc946b-573b-4c94-b809-77144a1cd381" providerId="AD" clId="Web-{D894E752-7C5D-2960-8CF4-4D3FBE1FDA57}" dt="2020-05-04T19:32:29.400" v="684" actId="20577"/>
      <pc:docMkLst>
        <pc:docMk/>
      </pc:docMkLst>
      <pc:sldChg chg="modSp">
        <pc:chgData name="dleaning@asmfc.org" userId="S::dleaning_asmfc.org#ext#@mafmc.org::36bc946b-573b-4c94-b809-77144a1cd381" providerId="AD" clId="Web-{D894E752-7C5D-2960-8CF4-4D3FBE1FDA57}" dt="2020-05-04T15:19:05.842" v="281" actId="20577"/>
        <pc:sldMkLst>
          <pc:docMk/>
          <pc:sldMk cId="761161892" sldId="398"/>
        </pc:sldMkLst>
        <pc:spChg chg="mod">
          <ac:chgData name="dleaning@asmfc.org" userId="S::dleaning_asmfc.org#ext#@mafmc.org::36bc946b-573b-4c94-b809-77144a1cd381" providerId="AD" clId="Web-{D894E752-7C5D-2960-8CF4-4D3FBE1FDA57}" dt="2020-05-04T15:19:05.842" v="281" actId="20577"/>
          <ac:spMkLst>
            <pc:docMk/>
            <pc:sldMk cId="761161892" sldId="398"/>
            <ac:spMk id="8" creationId="{6AEDDE67-7983-40A5-8BA9-E94D5A007857}"/>
          </ac:spMkLst>
        </pc:spChg>
      </pc:sldChg>
      <pc:sldChg chg="modSp modNotes">
        <pc:chgData name="dleaning@asmfc.org" userId="S::dleaning_asmfc.org#ext#@mafmc.org::36bc946b-573b-4c94-b809-77144a1cd381" providerId="AD" clId="Web-{D894E752-7C5D-2960-8CF4-4D3FBE1FDA57}" dt="2020-05-04T15:44:49.698" v="474"/>
        <pc:sldMkLst>
          <pc:docMk/>
          <pc:sldMk cId="132222893" sldId="402"/>
        </pc:sldMkLst>
        <pc:spChg chg="mod">
          <ac:chgData name="dleaning@asmfc.org" userId="S::dleaning_asmfc.org#ext#@mafmc.org::36bc946b-573b-4c94-b809-77144a1cd381" providerId="AD" clId="Web-{D894E752-7C5D-2960-8CF4-4D3FBE1FDA57}" dt="2020-05-04T15:12:31.436" v="149" actId="20577"/>
          <ac:spMkLst>
            <pc:docMk/>
            <pc:sldMk cId="132222893" sldId="402"/>
            <ac:spMk id="3" creationId="{21548313-ED23-4D50-8237-AA88120E8274}"/>
          </ac:spMkLst>
        </pc:spChg>
      </pc:sldChg>
      <pc:sldChg chg="modSp">
        <pc:chgData name="dleaning@asmfc.org" userId="S::dleaning_asmfc.org#ext#@mafmc.org::36bc946b-573b-4c94-b809-77144a1cd381" providerId="AD" clId="Web-{D894E752-7C5D-2960-8CF4-4D3FBE1FDA57}" dt="2020-05-04T15:21:53.724" v="312" actId="20577"/>
        <pc:sldMkLst>
          <pc:docMk/>
          <pc:sldMk cId="2021753704" sldId="419"/>
        </pc:sldMkLst>
        <pc:spChg chg="mod">
          <ac:chgData name="dleaning@asmfc.org" userId="S::dleaning_asmfc.org#ext#@mafmc.org::36bc946b-573b-4c94-b809-77144a1cd381" providerId="AD" clId="Web-{D894E752-7C5D-2960-8CF4-4D3FBE1FDA57}" dt="2020-05-04T15:21:53.724" v="312" actId="20577"/>
          <ac:spMkLst>
            <pc:docMk/>
            <pc:sldMk cId="2021753704" sldId="419"/>
            <ac:spMk id="7" creationId="{146F856F-9A14-4F1F-B552-723C4CBBA28A}"/>
          </ac:spMkLst>
        </pc:spChg>
      </pc:sldChg>
      <pc:sldChg chg="delSp modSp del modNotes">
        <pc:chgData name="dleaning@asmfc.org" userId="S::dleaning_asmfc.org#ext#@mafmc.org::36bc946b-573b-4c94-b809-77144a1cd381" providerId="AD" clId="Web-{D894E752-7C5D-2960-8CF4-4D3FBE1FDA57}" dt="2020-05-04T15:46:56.157" v="516"/>
        <pc:sldMkLst>
          <pc:docMk/>
          <pc:sldMk cId="1116576565" sldId="420"/>
        </pc:sldMkLst>
        <pc:spChg chg="del mod">
          <ac:chgData name="dleaning@asmfc.org" userId="S::dleaning_asmfc.org#ext#@mafmc.org::36bc946b-573b-4c94-b809-77144a1cd381" providerId="AD" clId="Web-{D894E752-7C5D-2960-8CF4-4D3FBE1FDA57}" dt="2020-05-04T15:46:29.655" v="515"/>
          <ac:spMkLst>
            <pc:docMk/>
            <pc:sldMk cId="1116576565" sldId="420"/>
            <ac:spMk id="3" creationId="{185E51BD-2B08-44A1-A625-116E4ED635D0}"/>
          </ac:spMkLst>
        </pc:spChg>
      </pc:sldChg>
      <pc:sldChg chg="modSp modNotes">
        <pc:chgData name="dleaning@asmfc.org" userId="S::dleaning_asmfc.org#ext#@mafmc.org::36bc946b-573b-4c94-b809-77144a1cd381" providerId="AD" clId="Web-{D894E752-7C5D-2960-8CF4-4D3FBE1FDA57}" dt="2020-05-04T15:48:04.377" v="592"/>
        <pc:sldMkLst>
          <pc:docMk/>
          <pc:sldMk cId="4070749801" sldId="421"/>
        </pc:sldMkLst>
        <pc:spChg chg="mod">
          <ac:chgData name="dleaning@asmfc.org" userId="S::dleaning_asmfc.org#ext#@mafmc.org::36bc946b-573b-4c94-b809-77144a1cd381" providerId="AD" clId="Web-{D894E752-7C5D-2960-8CF4-4D3FBE1FDA57}" dt="2020-05-04T15:19:15.014" v="284" actId="20577"/>
          <ac:spMkLst>
            <pc:docMk/>
            <pc:sldMk cId="4070749801" sldId="421"/>
            <ac:spMk id="4" creationId="{C3200164-5383-4E56-BEB4-7BF210CE4249}"/>
          </ac:spMkLst>
        </pc:spChg>
        <pc:picChg chg="mod">
          <ac:chgData name="dleaning@asmfc.org" userId="S::dleaning_asmfc.org#ext#@mafmc.org::36bc946b-573b-4c94-b809-77144a1cd381" providerId="AD" clId="Web-{D894E752-7C5D-2960-8CF4-4D3FBE1FDA57}" dt="2020-05-04T15:18:11.715" v="268" actId="1076"/>
          <ac:picMkLst>
            <pc:docMk/>
            <pc:sldMk cId="4070749801" sldId="421"/>
            <ac:picMk id="6" creationId="{3D8B5F9D-6889-46BD-A419-423B7A95D76D}"/>
          </ac:picMkLst>
        </pc:picChg>
      </pc:sldChg>
      <pc:sldChg chg="modSp">
        <pc:chgData name="dleaning@asmfc.org" userId="S::dleaning_asmfc.org#ext#@mafmc.org::36bc946b-573b-4c94-b809-77144a1cd381" providerId="AD" clId="Web-{D894E752-7C5D-2960-8CF4-4D3FBE1FDA57}" dt="2020-05-04T15:21:39.989" v="310" actId="1076"/>
        <pc:sldMkLst>
          <pc:docMk/>
          <pc:sldMk cId="3084764985" sldId="422"/>
        </pc:sldMkLst>
        <pc:spChg chg="mod">
          <ac:chgData name="dleaning@asmfc.org" userId="S::dleaning_asmfc.org#ext#@mafmc.org::36bc946b-573b-4c94-b809-77144a1cd381" providerId="AD" clId="Web-{D894E752-7C5D-2960-8CF4-4D3FBE1FDA57}" dt="2020-05-04T15:21:39.989" v="310" actId="1076"/>
          <ac:spMkLst>
            <pc:docMk/>
            <pc:sldMk cId="3084764985" sldId="422"/>
            <ac:spMk id="5" creationId="{438333BB-F072-4788-A1D2-C3ABE565057C}"/>
          </ac:spMkLst>
        </pc:spChg>
      </pc:sldChg>
      <pc:sldChg chg="modSp addCm">
        <pc:chgData name="dleaning@asmfc.org" userId="S::dleaning_asmfc.org#ext#@mafmc.org::36bc946b-573b-4c94-b809-77144a1cd381" providerId="AD" clId="Web-{D894E752-7C5D-2960-8CF4-4D3FBE1FDA57}" dt="2020-05-04T18:40:02.810" v="595"/>
        <pc:sldMkLst>
          <pc:docMk/>
          <pc:sldMk cId="3196528031" sldId="423"/>
        </pc:sldMkLst>
        <pc:spChg chg="mod">
          <ac:chgData name="dleaning@asmfc.org" userId="S::dleaning_asmfc.org#ext#@mafmc.org::36bc946b-573b-4c94-b809-77144a1cd381" providerId="AD" clId="Web-{D894E752-7C5D-2960-8CF4-4D3FBE1FDA57}" dt="2020-05-04T15:22:38.069" v="321" actId="14100"/>
          <ac:spMkLst>
            <pc:docMk/>
            <pc:sldMk cId="3196528031" sldId="423"/>
            <ac:spMk id="4" creationId="{EA2CDBD7-C2B3-41ED-A88A-9AF903C257F8}"/>
          </ac:spMkLst>
        </pc:spChg>
      </pc:sldChg>
      <pc:sldChg chg="modSp">
        <pc:chgData name="dleaning@asmfc.org" userId="S::dleaning_asmfc.org#ext#@mafmc.org::36bc946b-573b-4c94-b809-77144a1cd381" providerId="AD" clId="Web-{D894E752-7C5D-2960-8CF4-4D3FBE1FDA57}" dt="2020-05-04T18:20:29.238" v="594" actId="20577"/>
        <pc:sldMkLst>
          <pc:docMk/>
          <pc:sldMk cId="721543362" sldId="434"/>
        </pc:sldMkLst>
        <pc:spChg chg="mod">
          <ac:chgData name="dleaning@asmfc.org" userId="S::dleaning_asmfc.org#ext#@mafmc.org::36bc946b-573b-4c94-b809-77144a1cd381" providerId="AD" clId="Web-{D894E752-7C5D-2960-8CF4-4D3FBE1FDA57}" dt="2020-05-04T18:20:29.238" v="594" actId="20577"/>
          <ac:spMkLst>
            <pc:docMk/>
            <pc:sldMk cId="721543362" sldId="434"/>
            <ac:spMk id="3" creationId="{EF29BC05-17AF-42DE-AC56-1B08166B4D4D}"/>
          </ac:spMkLst>
        </pc:spChg>
      </pc:sldChg>
      <pc:sldChg chg="modNotes">
        <pc:chgData name="dleaning@asmfc.org" userId="S::dleaning_asmfc.org#ext#@mafmc.org::36bc946b-573b-4c94-b809-77144a1cd381" providerId="AD" clId="Web-{D894E752-7C5D-2960-8CF4-4D3FBE1FDA57}" dt="2020-05-04T15:39:31.545" v="335"/>
        <pc:sldMkLst>
          <pc:docMk/>
          <pc:sldMk cId="2300016176" sldId="435"/>
        </pc:sldMkLst>
      </pc:sldChg>
      <pc:sldChg chg="modSp">
        <pc:chgData name="dleaning@asmfc.org" userId="S::dleaning_asmfc.org#ext#@mafmc.org::36bc946b-573b-4c94-b809-77144a1cd381" providerId="AD" clId="Web-{D894E752-7C5D-2960-8CF4-4D3FBE1FDA57}" dt="2020-05-04T15:38:18.152" v="323" actId="20577"/>
        <pc:sldMkLst>
          <pc:docMk/>
          <pc:sldMk cId="2885160072" sldId="436"/>
        </pc:sldMkLst>
        <pc:spChg chg="mod">
          <ac:chgData name="dleaning@asmfc.org" userId="S::dleaning_asmfc.org#ext#@mafmc.org::36bc946b-573b-4c94-b809-77144a1cd381" providerId="AD" clId="Web-{D894E752-7C5D-2960-8CF4-4D3FBE1FDA57}" dt="2020-05-04T15:38:18.152" v="323" actId="20577"/>
          <ac:spMkLst>
            <pc:docMk/>
            <pc:sldMk cId="2885160072" sldId="436"/>
            <ac:spMk id="3" creationId="{00000000-0000-0000-0000-000000000000}"/>
          </ac:spMkLst>
        </pc:spChg>
      </pc:sldChg>
      <pc:sldChg chg="modSp">
        <pc:chgData name="dleaning@asmfc.org" userId="S::dleaning_asmfc.org#ext#@mafmc.org::36bc946b-573b-4c94-b809-77144a1cd381" providerId="AD" clId="Web-{D894E752-7C5D-2960-8CF4-4D3FBE1FDA57}" dt="2020-05-04T19:23:07.895" v="658" actId="14100"/>
        <pc:sldMkLst>
          <pc:docMk/>
          <pc:sldMk cId="280084157" sldId="438"/>
        </pc:sldMkLst>
        <pc:spChg chg="mod">
          <ac:chgData name="dleaning@asmfc.org" userId="S::dleaning_asmfc.org#ext#@mafmc.org::36bc946b-573b-4c94-b809-77144a1cd381" providerId="AD" clId="Web-{D894E752-7C5D-2960-8CF4-4D3FBE1FDA57}" dt="2020-05-04T19:23:07.895" v="658" actId="14100"/>
          <ac:spMkLst>
            <pc:docMk/>
            <pc:sldMk cId="280084157" sldId="438"/>
            <ac:spMk id="2" creationId="{74EE089F-E3DB-43E9-9BB5-3256A58FBD65}"/>
          </ac:spMkLst>
        </pc:spChg>
      </pc:sldChg>
      <pc:sldChg chg="modSp">
        <pc:chgData name="dleaning@asmfc.org" userId="S::dleaning_asmfc.org#ext#@mafmc.org::36bc946b-573b-4c94-b809-77144a1cd381" providerId="AD" clId="Web-{D894E752-7C5D-2960-8CF4-4D3FBE1FDA57}" dt="2020-05-04T19:02:50.119" v="634" actId="20577"/>
        <pc:sldMkLst>
          <pc:docMk/>
          <pc:sldMk cId="3200111487" sldId="457"/>
        </pc:sldMkLst>
        <pc:spChg chg="mod">
          <ac:chgData name="dleaning@asmfc.org" userId="S::dleaning_asmfc.org#ext#@mafmc.org::36bc946b-573b-4c94-b809-77144a1cd381" providerId="AD" clId="Web-{D894E752-7C5D-2960-8CF4-4D3FBE1FDA57}" dt="2020-05-04T19:02:50.119" v="634" actId="20577"/>
          <ac:spMkLst>
            <pc:docMk/>
            <pc:sldMk cId="3200111487" sldId="457"/>
            <ac:spMk id="6" creationId="{58BE8EA8-46DB-4F59-9366-982B87F4A32D}"/>
          </ac:spMkLst>
        </pc:spChg>
      </pc:sldChg>
      <pc:sldChg chg="modSp">
        <pc:chgData name="dleaning@asmfc.org" userId="S::dleaning_asmfc.org#ext#@mafmc.org::36bc946b-573b-4c94-b809-77144a1cd381" providerId="AD" clId="Web-{D894E752-7C5D-2960-8CF4-4D3FBE1FDA57}" dt="2020-05-04T19:32:29.400" v="684" actId="20577"/>
        <pc:sldMkLst>
          <pc:docMk/>
          <pc:sldMk cId="3843198637" sldId="462"/>
        </pc:sldMkLst>
        <pc:spChg chg="mod">
          <ac:chgData name="dleaning@asmfc.org" userId="S::dleaning_asmfc.org#ext#@mafmc.org::36bc946b-573b-4c94-b809-77144a1cd381" providerId="AD" clId="Web-{D894E752-7C5D-2960-8CF4-4D3FBE1FDA57}" dt="2020-05-04T19:32:29.400" v="684" actId="20577"/>
          <ac:spMkLst>
            <pc:docMk/>
            <pc:sldMk cId="3843198637" sldId="462"/>
            <ac:spMk id="3" creationId="{00000000-0000-0000-0000-000000000000}"/>
          </ac:spMkLst>
        </pc:spChg>
      </pc:sldChg>
      <pc:sldChg chg="add ord replId">
        <pc:chgData name="dleaning@asmfc.org" userId="S::dleaning_asmfc.org#ext#@mafmc.org::36bc946b-573b-4c94-b809-77144a1cd381" providerId="AD" clId="Web-{D894E752-7C5D-2960-8CF4-4D3FBE1FDA57}" dt="2020-05-04T15:45:46.075" v="476"/>
        <pc:sldMkLst>
          <pc:docMk/>
          <pc:sldMk cId="2510163769" sldId="474"/>
        </pc:sldMkLst>
      </pc:sldChg>
      <pc:sldChg chg="addSp delSp modSp new del">
        <pc:chgData name="dleaning@asmfc.org" userId="S::dleaning_asmfc.org#ext#@mafmc.org::36bc946b-573b-4c94-b809-77144a1cd381" providerId="AD" clId="Web-{D894E752-7C5D-2960-8CF4-4D3FBE1FDA57}" dt="2020-05-04T19:12:43.468" v="651"/>
        <pc:sldMkLst>
          <pc:docMk/>
          <pc:sldMk cId="1593050001" sldId="475"/>
        </pc:sldMkLst>
        <pc:spChg chg="add del mod">
          <ac:chgData name="dleaning@asmfc.org" userId="S::dleaning_asmfc.org#ext#@mafmc.org::36bc946b-573b-4c94-b809-77144a1cd381" providerId="AD" clId="Web-{D894E752-7C5D-2960-8CF4-4D3FBE1FDA57}" dt="2020-05-04T19:09:15.294" v="638"/>
          <ac:spMkLst>
            <pc:docMk/>
            <pc:sldMk cId="1593050001" sldId="475"/>
            <ac:spMk id="2" creationId="{110E99B8-C8CA-4E08-9306-7F10580ED76F}"/>
          </ac:spMkLst>
        </pc:spChg>
        <pc:spChg chg="add del mod">
          <ac:chgData name="dleaning@asmfc.org" userId="S::dleaning_asmfc.org#ext#@mafmc.org::36bc946b-573b-4c94-b809-77144a1cd381" providerId="AD" clId="Web-{D894E752-7C5D-2960-8CF4-4D3FBE1FDA57}" dt="2020-05-04T19:09:40.560" v="645"/>
          <ac:spMkLst>
            <pc:docMk/>
            <pc:sldMk cId="1593050001" sldId="475"/>
            <ac:spMk id="3" creationId="{996FFC37-3B92-4896-B77E-6A694B666B6A}"/>
          </ac:spMkLst>
        </pc:spChg>
        <pc:picChg chg="add mod">
          <ac:chgData name="dleaning@asmfc.org" userId="S::dleaning_asmfc.org#ext#@mafmc.org::36bc946b-573b-4c94-b809-77144a1cd381" providerId="AD" clId="Web-{D894E752-7C5D-2960-8CF4-4D3FBE1FDA57}" dt="2020-05-04T19:10:48.655" v="650" actId="1076"/>
          <ac:picMkLst>
            <pc:docMk/>
            <pc:sldMk cId="1593050001" sldId="475"/>
            <ac:picMk id="4" creationId="{DB24F710-184F-44EC-9448-52F249F50094}"/>
          </ac:picMkLst>
        </pc:picChg>
      </pc:sldChg>
      <pc:sldChg chg="addSp modSp">
        <pc:chgData name="dleaning@asmfc.org" userId="S::dleaning_asmfc.org#ext#@mafmc.org::36bc946b-573b-4c94-b809-77144a1cd381" providerId="AD" clId="Web-{D894E752-7C5D-2960-8CF4-4D3FBE1FDA57}" dt="2020-05-04T19:22:37.629" v="656" actId="14100"/>
        <pc:sldMkLst>
          <pc:docMk/>
          <pc:sldMk cId="1754607820" sldId="479"/>
        </pc:sldMkLst>
        <pc:spChg chg="add mod">
          <ac:chgData name="dleaning@asmfc.org" userId="S::dleaning_asmfc.org#ext#@mafmc.org::36bc946b-573b-4c94-b809-77144a1cd381" providerId="AD" clId="Web-{D894E752-7C5D-2960-8CF4-4D3FBE1FDA57}" dt="2020-05-04T19:22:37.629" v="656" actId="14100"/>
          <ac:spMkLst>
            <pc:docMk/>
            <pc:sldMk cId="1754607820" sldId="479"/>
            <ac:spMk id="2" creationId="{DF776F7A-4774-429F-AF13-97B1785C452E}"/>
          </ac:spMkLst>
        </pc:spChg>
      </pc:sldChg>
    </pc:docChg>
  </pc:docChgLst>
  <pc:docChgLst>
    <pc:chgData name="Seeley, Matthew" userId="S::mseeley@mafmc.org::588298e1-a8dc-4940-87a5-50b01a70e7e3" providerId="AD" clId="Web-{80D285F8-8DF5-5D41-0A78-EA1AF77B46C1}"/>
    <pc:docChg chg="addSld modSld">
      <pc:chgData name="Seeley, Matthew" userId="S::mseeley@mafmc.org::588298e1-a8dc-4940-87a5-50b01a70e7e3" providerId="AD" clId="Web-{80D285F8-8DF5-5D41-0A78-EA1AF77B46C1}" dt="2021-01-13T14:42:05.714" v="97" actId="1076"/>
      <pc:docMkLst>
        <pc:docMk/>
      </pc:docMkLst>
      <pc:sldChg chg="addSp delSp modSp new">
        <pc:chgData name="Seeley, Matthew" userId="S::mseeley@mafmc.org::588298e1-a8dc-4940-87a5-50b01a70e7e3" providerId="AD" clId="Web-{80D285F8-8DF5-5D41-0A78-EA1AF77B46C1}" dt="2021-01-13T14:42:05.714" v="97" actId="1076"/>
        <pc:sldMkLst>
          <pc:docMk/>
          <pc:sldMk cId="2081405297" sldId="649"/>
        </pc:sldMkLst>
        <pc:spChg chg="mod">
          <ac:chgData name="Seeley, Matthew" userId="S::mseeley@mafmc.org::588298e1-a8dc-4940-87a5-50b01a70e7e3" providerId="AD" clId="Web-{80D285F8-8DF5-5D41-0A78-EA1AF77B46C1}" dt="2021-01-13T14:40:41.807" v="20" actId="20577"/>
          <ac:spMkLst>
            <pc:docMk/>
            <pc:sldMk cId="2081405297" sldId="649"/>
            <ac:spMk id="2" creationId="{5EC11957-E423-4A15-92CE-C7636D18D797}"/>
          </ac:spMkLst>
        </pc:spChg>
        <pc:spChg chg="del">
          <ac:chgData name="Seeley, Matthew" userId="S::mseeley@mafmc.org::588298e1-a8dc-4940-87a5-50b01a70e7e3" providerId="AD" clId="Web-{80D285F8-8DF5-5D41-0A78-EA1AF77B46C1}" dt="2021-01-13T14:40:46.338" v="21"/>
          <ac:spMkLst>
            <pc:docMk/>
            <pc:sldMk cId="2081405297" sldId="649"/>
            <ac:spMk id="3" creationId="{4B36C3E6-6657-44C9-B116-71FBA5A7A361}"/>
          </ac:spMkLst>
        </pc:spChg>
        <pc:spChg chg="add mod">
          <ac:chgData name="Seeley, Matthew" userId="S::mseeley@mafmc.org::588298e1-a8dc-4940-87a5-50b01a70e7e3" providerId="AD" clId="Web-{80D285F8-8DF5-5D41-0A78-EA1AF77B46C1}" dt="2021-01-13T14:42:05.714" v="97" actId="1076"/>
          <ac:spMkLst>
            <pc:docMk/>
            <pc:sldMk cId="2081405297" sldId="649"/>
            <ac:spMk id="6" creationId="{0BAF63E9-B6A0-4A83-AF47-BB8C6E50A532}"/>
          </ac:spMkLst>
        </pc:spChg>
        <pc:graphicFrameChg chg="add mod modGraphic">
          <ac:chgData name="Seeley, Matthew" userId="S::mseeley@mafmc.org::588298e1-a8dc-4940-87a5-50b01a70e7e3" providerId="AD" clId="Web-{80D285F8-8DF5-5D41-0A78-EA1AF77B46C1}" dt="2021-01-13T14:41:53.714" v="94" actId="1076"/>
          <ac:graphicFrameMkLst>
            <pc:docMk/>
            <pc:sldMk cId="2081405297" sldId="649"/>
            <ac:graphicFrameMk id="5" creationId="{8425C82F-7FA5-4144-A9E9-71C3C511D9CF}"/>
          </ac:graphicFrameMkLst>
        </pc:graphicFrameChg>
      </pc:sldChg>
    </pc:docChg>
  </pc:docChgLst>
  <pc:docChgLst>
    <pc:chgData name="dleaning@asmfc.org" userId="S::dleaning_asmfc.org#ext#@mafmc.org::36bc946b-573b-4c94-b809-77144a1cd381" providerId="AD" clId="Web-{3C72792F-E21F-D11D-2D3A-FE6B9DE4638F}"/>
    <pc:docChg chg="modSld">
      <pc:chgData name="dleaning@asmfc.org" userId="S::dleaning_asmfc.org#ext#@mafmc.org::36bc946b-573b-4c94-b809-77144a1cd381" providerId="AD" clId="Web-{3C72792F-E21F-D11D-2D3A-FE6B9DE4638F}" dt="2020-04-08T19:26:30.227" v="205"/>
      <pc:docMkLst>
        <pc:docMk/>
      </pc:docMkLst>
      <pc:sldChg chg="modSp">
        <pc:chgData name="dleaning@asmfc.org" userId="S::dleaning_asmfc.org#ext#@mafmc.org::36bc946b-573b-4c94-b809-77144a1cd381" providerId="AD" clId="Web-{3C72792F-E21F-D11D-2D3A-FE6B9DE4638F}" dt="2020-04-08T18:09:47.495" v="11"/>
        <pc:sldMkLst>
          <pc:docMk/>
          <pc:sldMk cId="1441907993" sldId="396"/>
        </pc:sldMkLst>
        <pc:graphicFrameChg chg="mod modGraphic">
          <ac:chgData name="dleaning@asmfc.org" userId="S::dleaning_asmfc.org#ext#@mafmc.org::36bc946b-573b-4c94-b809-77144a1cd381" providerId="AD" clId="Web-{3C72792F-E21F-D11D-2D3A-FE6B9DE4638F}" dt="2020-04-08T18:09:47.495" v="11"/>
          <ac:graphicFrameMkLst>
            <pc:docMk/>
            <pc:sldMk cId="1441907993" sldId="396"/>
            <ac:graphicFrameMk id="4" creationId="{8F3AD6AB-4C10-4DBE-87CE-712986F20405}"/>
          </ac:graphicFrameMkLst>
        </pc:graphicFrameChg>
      </pc:sldChg>
      <pc:sldChg chg="addCm delCm">
        <pc:chgData name="dleaning@asmfc.org" userId="S::dleaning_asmfc.org#ext#@mafmc.org::36bc946b-573b-4c94-b809-77144a1cd381" providerId="AD" clId="Web-{3C72792F-E21F-D11D-2D3A-FE6B9DE4638F}" dt="2020-04-08T19:02:13.510" v="135"/>
        <pc:sldMkLst>
          <pc:docMk/>
          <pc:sldMk cId="531123138" sldId="397"/>
        </pc:sldMkLst>
      </pc:sldChg>
      <pc:sldChg chg="addCm delCm">
        <pc:chgData name="dleaning@asmfc.org" userId="S::dleaning_asmfc.org#ext#@mafmc.org::36bc946b-573b-4c94-b809-77144a1cd381" providerId="AD" clId="Web-{3C72792F-E21F-D11D-2D3A-FE6B9DE4638F}" dt="2020-04-08T19:19:54.786" v="136"/>
        <pc:sldMkLst>
          <pc:docMk/>
          <pc:sldMk cId="3668849110" sldId="400"/>
        </pc:sldMkLst>
      </pc:sldChg>
      <pc:sldChg chg="modSp addCm delCm">
        <pc:chgData name="dleaning@asmfc.org" userId="S::dleaning_asmfc.org#ext#@mafmc.org::36bc946b-573b-4c94-b809-77144a1cd381" providerId="AD" clId="Web-{3C72792F-E21F-D11D-2D3A-FE6B9DE4638F}" dt="2020-04-08T19:26:30.227" v="205"/>
        <pc:sldMkLst>
          <pc:docMk/>
          <pc:sldMk cId="3509453906" sldId="411"/>
        </pc:sldMkLst>
        <pc:spChg chg="mod">
          <ac:chgData name="dleaning@asmfc.org" userId="S::dleaning_asmfc.org#ext#@mafmc.org::36bc946b-573b-4c94-b809-77144a1cd381" providerId="AD" clId="Web-{3C72792F-E21F-D11D-2D3A-FE6B9DE4638F}" dt="2020-04-08T19:26:13.227" v="201" actId="20577"/>
          <ac:spMkLst>
            <pc:docMk/>
            <pc:sldMk cId="3509453906" sldId="411"/>
            <ac:spMk id="3" creationId="{C1B86602-3966-465B-9E7E-8E770CF53030}"/>
          </ac:spMkLst>
        </pc:spChg>
        <pc:graphicFrameChg chg="mod modGraphic">
          <ac:chgData name="dleaning@asmfc.org" userId="S::dleaning_asmfc.org#ext#@mafmc.org::36bc946b-573b-4c94-b809-77144a1cd381" providerId="AD" clId="Web-{3C72792F-E21F-D11D-2D3A-FE6B9DE4638F}" dt="2020-04-08T19:26:19.477" v="204"/>
          <ac:graphicFrameMkLst>
            <pc:docMk/>
            <pc:sldMk cId="3509453906" sldId="411"/>
            <ac:graphicFrameMk id="6" creationId="{2ACA8124-CD31-4148-8117-FD002A105351}"/>
          </ac:graphicFrameMkLst>
        </pc:graphicFrameChg>
      </pc:sldChg>
      <pc:sldChg chg="modSp">
        <pc:chgData name="dleaning@asmfc.org" userId="S::dleaning_asmfc.org#ext#@mafmc.org::36bc946b-573b-4c94-b809-77144a1cd381" providerId="AD" clId="Web-{3C72792F-E21F-D11D-2D3A-FE6B9DE4638F}" dt="2020-04-08T18:35:12.261" v="131" actId="20577"/>
        <pc:sldMkLst>
          <pc:docMk/>
          <pc:sldMk cId="2021753704" sldId="419"/>
        </pc:sldMkLst>
        <pc:spChg chg="mod">
          <ac:chgData name="dleaning@asmfc.org" userId="S::dleaning_asmfc.org#ext#@mafmc.org::36bc946b-573b-4c94-b809-77144a1cd381" providerId="AD" clId="Web-{3C72792F-E21F-D11D-2D3A-FE6B9DE4638F}" dt="2020-04-08T18:35:12.261" v="131" actId="20577"/>
          <ac:spMkLst>
            <pc:docMk/>
            <pc:sldMk cId="2021753704" sldId="419"/>
            <ac:spMk id="7" creationId="{146F856F-9A14-4F1F-B552-723C4CBBA28A}"/>
          </ac:spMkLst>
        </pc:spChg>
        <pc:picChg chg="mod">
          <ac:chgData name="dleaning@asmfc.org" userId="S::dleaning_asmfc.org#ext#@mafmc.org::36bc946b-573b-4c94-b809-77144a1cd381" providerId="AD" clId="Web-{3C72792F-E21F-D11D-2D3A-FE6B9DE4638F}" dt="2020-04-08T18:34:54.103" v="118" actId="1076"/>
          <ac:picMkLst>
            <pc:docMk/>
            <pc:sldMk cId="2021753704" sldId="419"/>
            <ac:picMk id="5" creationId="{529343A2-D5A0-40A8-97C5-277840385A3C}"/>
          </ac:picMkLst>
        </pc:picChg>
      </pc:sldChg>
      <pc:sldChg chg="addCm delCm">
        <pc:chgData name="dleaning@asmfc.org" userId="S::dleaning_asmfc.org#ext#@mafmc.org::36bc946b-573b-4c94-b809-77144a1cd381" providerId="AD" clId="Web-{3C72792F-E21F-D11D-2D3A-FE6B9DE4638F}" dt="2020-04-08T18:57:38.366" v="134"/>
        <pc:sldMkLst>
          <pc:docMk/>
          <pc:sldMk cId="4070749801" sldId="421"/>
        </pc:sldMkLst>
      </pc:sldChg>
      <pc:sldChg chg="modSp">
        <pc:chgData name="dleaning@asmfc.org" userId="S::dleaning_asmfc.org#ext#@mafmc.org::36bc946b-573b-4c94-b809-77144a1cd381" providerId="AD" clId="Web-{3C72792F-E21F-D11D-2D3A-FE6B9DE4638F}" dt="2020-04-08T18:15:26.107" v="47" actId="20577"/>
        <pc:sldMkLst>
          <pc:docMk/>
          <pc:sldMk cId="234692761" sldId="425"/>
        </pc:sldMkLst>
        <pc:spChg chg="mod">
          <ac:chgData name="dleaning@asmfc.org" userId="S::dleaning_asmfc.org#ext#@mafmc.org::36bc946b-573b-4c94-b809-77144a1cd381" providerId="AD" clId="Web-{3C72792F-E21F-D11D-2D3A-FE6B9DE4638F}" dt="2020-04-08T18:15:26.107" v="47" actId="20577"/>
          <ac:spMkLst>
            <pc:docMk/>
            <pc:sldMk cId="234692761" sldId="425"/>
            <ac:spMk id="2" creationId="{D4022B09-0B8A-4F1D-B4E7-124F2102217E}"/>
          </ac:spMkLst>
        </pc:spChg>
      </pc:sldChg>
      <pc:sldChg chg="modSp">
        <pc:chgData name="dleaning@asmfc.org" userId="S::dleaning_asmfc.org#ext#@mafmc.org::36bc946b-573b-4c94-b809-77144a1cd381" providerId="AD" clId="Web-{3C72792F-E21F-D11D-2D3A-FE6B9DE4638F}" dt="2020-04-08T18:17:07.890" v="77" actId="20577"/>
        <pc:sldMkLst>
          <pc:docMk/>
          <pc:sldMk cId="157660885" sldId="427"/>
        </pc:sldMkLst>
        <pc:spChg chg="mod">
          <ac:chgData name="dleaning@asmfc.org" userId="S::dleaning_asmfc.org#ext#@mafmc.org::36bc946b-573b-4c94-b809-77144a1cd381" providerId="AD" clId="Web-{3C72792F-E21F-D11D-2D3A-FE6B9DE4638F}" dt="2020-04-08T18:17:07.890" v="77" actId="20577"/>
          <ac:spMkLst>
            <pc:docMk/>
            <pc:sldMk cId="157660885" sldId="427"/>
            <ac:spMk id="3" creationId="{7A5BF5AE-7867-4407-A6D0-D6C5CF1F842E}"/>
          </ac:spMkLst>
        </pc:spChg>
      </pc:sldChg>
    </pc:docChg>
  </pc:docChgLst>
  <pc:docChgLst>
    <pc:chgData name="dleaning@asmfc.org" userId="S::dleaning_asmfc.org#ext#@mafmc.org::36bc946b-573b-4c94-b809-77144a1cd381" providerId="AD" clId="Web-{CB860474-BE40-7A90-0804-4D14B678C270}"/>
    <pc:docChg chg="delSld modSld">
      <pc:chgData name="dleaning@asmfc.org" userId="S::dleaning_asmfc.org#ext#@mafmc.org::36bc946b-573b-4c94-b809-77144a1cd381" providerId="AD" clId="Web-{CB860474-BE40-7A90-0804-4D14B678C270}" dt="2020-07-31T20:33:58.835" v="814"/>
      <pc:docMkLst>
        <pc:docMk/>
      </pc:docMkLst>
      <pc:sldChg chg="modNotes">
        <pc:chgData name="dleaning@asmfc.org" userId="S::dleaning_asmfc.org#ext#@mafmc.org::36bc946b-573b-4c94-b809-77144a1cd381" providerId="AD" clId="Web-{CB860474-BE40-7A90-0804-4D14B678C270}" dt="2020-07-31T20:33:58.835" v="814"/>
        <pc:sldMkLst>
          <pc:docMk/>
          <pc:sldMk cId="1605012919" sldId="523"/>
        </pc:sldMkLst>
      </pc:sldChg>
      <pc:sldChg chg="modSp modNotes">
        <pc:chgData name="dleaning@asmfc.org" userId="S::dleaning_asmfc.org#ext#@mafmc.org::36bc946b-573b-4c94-b809-77144a1cd381" providerId="AD" clId="Web-{CB860474-BE40-7A90-0804-4D14B678C270}" dt="2020-07-31T19:40:30.262" v="496"/>
        <pc:sldMkLst>
          <pc:docMk/>
          <pc:sldMk cId="4022141378" sldId="531"/>
        </pc:sldMkLst>
        <pc:spChg chg="mod">
          <ac:chgData name="dleaning@asmfc.org" userId="S::dleaning_asmfc.org#ext#@mafmc.org::36bc946b-573b-4c94-b809-77144a1cd381" providerId="AD" clId="Web-{CB860474-BE40-7A90-0804-4D14B678C270}" dt="2020-07-31T19:36:49.248" v="49" actId="20577"/>
          <ac:spMkLst>
            <pc:docMk/>
            <pc:sldMk cId="4022141378" sldId="531"/>
            <ac:spMk id="3" creationId="{00000000-0000-0000-0000-000000000000}"/>
          </ac:spMkLst>
        </pc:spChg>
      </pc:sldChg>
      <pc:sldChg chg="modSp">
        <pc:chgData name="dleaning@asmfc.org" userId="S::dleaning_asmfc.org#ext#@mafmc.org::36bc946b-573b-4c94-b809-77144a1cd381" providerId="AD" clId="Web-{CB860474-BE40-7A90-0804-4D14B678C270}" dt="2020-07-31T19:42:55.365" v="531"/>
        <pc:sldMkLst>
          <pc:docMk/>
          <pc:sldMk cId="2024729400" sldId="559"/>
        </pc:sldMkLst>
        <pc:graphicFrameChg chg="mod modGraphic">
          <ac:chgData name="dleaning@asmfc.org" userId="S::dleaning_asmfc.org#ext#@mafmc.org::36bc946b-573b-4c94-b809-77144a1cd381" providerId="AD" clId="Web-{CB860474-BE40-7A90-0804-4D14B678C270}" dt="2020-07-31T19:42:55.365" v="531"/>
          <ac:graphicFrameMkLst>
            <pc:docMk/>
            <pc:sldMk cId="2024729400" sldId="559"/>
            <ac:graphicFrameMk id="9" creationId="{0ACC02C9-8994-4C57-8574-FBF50013C49A}"/>
          </ac:graphicFrameMkLst>
        </pc:graphicFrameChg>
      </pc:sldChg>
      <pc:sldChg chg="modSp">
        <pc:chgData name="dleaning@asmfc.org" userId="S::dleaning_asmfc.org#ext#@mafmc.org::36bc946b-573b-4c94-b809-77144a1cd381" providerId="AD" clId="Web-{CB860474-BE40-7A90-0804-4D14B678C270}" dt="2020-07-31T19:51:19.630" v="666" actId="20577"/>
        <pc:sldMkLst>
          <pc:docMk/>
          <pc:sldMk cId="3595506187" sldId="560"/>
        </pc:sldMkLst>
        <pc:spChg chg="mod">
          <ac:chgData name="dleaning@asmfc.org" userId="S::dleaning_asmfc.org#ext#@mafmc.org::36bc946b-573b-4c94-b809-77144a1cd381" providerId="AD" clId="Web-{CB860474-BE40-7A90-0804-4D14B678C270}" dt="2020-07-31T19:51:19.630" v="666" actId="20577"/>
          <ac:spMkLst>
            <pc:docMk/>
            <pc:sldMk cId="3595506187" sldId="560"/>
            <ac:spMk id="3" creationId="{FC6B823D-381B-407D-869E-6636AD7735C4}"/>
          </ac:spMkLst>
        </pc:spChg>
      </pc:sldChg>
      <pc:sldChg chg="modSp">
        <pc:chgData name="dleaning@asmfc.org" userId="S::dleaning_asmfc.org#ext#@mafmc.org::36bc946b-573b-4c94-b809-77144a1cd381" providerId="AD" clId="Web-{CB860474-BE40-7A90-0804-4D14B678C270}" dt="2020-07-31T20:22:30.339" v="745"/>
        <pc:sldMkLst>
          <pc:docMk/>
          <pc:sldMk cId="28792815" sldId="572"/>
        </pc:sldMkLst>
        <pc:graphicFrameChg chg="mod modGraphic">
          <ac:chgData name="dleaning@asmfc.org" userId="S::dleaning_asmfc.org#ext#@mafmc.org::36bc946b-573b-4c94-b809-77144a1cd381" providerId="AD" clId="Web-{CB860474-BE40-7A90-0804-4D14B678C270}" dt="2020-07-31T20:22:30.339" v="745"/>
          <ac:graphicFrameMkLst>
            <pc:docMk/>
            <pc:sldMk cId="28792815" sldId="572"/>
            <ac:graphicFrameMk id="5" creationId="{FDC1FA43-157C-497C-B2DC-0FD39E620F16}"/>
          </ac:graphicFrameMkLst>
        </pc:graphicFrameChg>
      </pc:sldChg>
      <pc:sldChg chg="modSp">
        <pc:chgData name="dleaning@asmfc.org" userId="S::dleaning_asmfc.org#ext#@mafmc.org::36bc946b-573b-4c94-b809-77144a1cd381" providerId="AD" clId="Web-{CB860474-BE40-7A90-0804-4D14B678C270}" dt="2020-07-31T19:29:25.046" v="47" actId="20577"/>
        <pc:sldMkLst>
          <pc:docMk/>
          <pc:sldMk cId="4254332052" sldId="573"/>
        </pc:sldMkLst>
        <pc:spChg chg="mod">
          <ac:chgData name="dleaning@asmfc.org" userId="S::dleaning_asmfc.org#ext#@mafmc.org::36bc946b-573b-4c94-b809-77144a1cd381" providerId="AD" clId="Web-{CB860474-BE40-7A90-0804-4D14B678C270}" dt="2020-07-31T19:29:25.046" v="47" actId="20577"/>
          <ac:spMkLst>
            <pc:docMk/>
            <pc:sldMk cId="4254332052" sldId="573"/>
            <ac:spMk id="4" creationId="{00000000-0000-0000-0000-000000000000}"/>
          </ac:spMkLst>
        </pc:spChg>
      </pc:sldChg>
      <pc:sldChg chg="modSp">
        <pc:chgData name="dleaning@asmfc.org" userId="S::dleaning_asmfc.org#ext#@mafmc.org::36bc946b-573b-4c94-b809-77144a1cd381" providerId="AD" clId="Web-{CB860474-BE40-7A90-0804-4D14B678C270}" dt="2020-07-31T20:32:48.830" v="765"/>
        <pc:sldMkLst>
          <pc:docMk/>
          <pc:sldMk cId="2515124113" sldId="586"/>
        </pc:sldMkLst>
        <pc:graphicFrameChg chg="mod modGraphic">
          <ac:chgData name="dleaning@asmfc.org" userId="S::dleaning_asmfc.org#ext#@mafmc.org::36bc946b-573b-4c94-b809-77144a1cd381" providerId="AD" clId="Web-{CB860474-BE40-7A90-0804-4D14B678C270}" dt="2020-07-31T20:32:48.830" v="765"/>
          <ac:graphicFrameMkLst>
            <pc:docMk/>
            <pc:sldMk cId="2515124113" sldId="586"/>
            <ac:graphicFrameMk id="3" creationId="{00000000-0000-0000-0000-000000000000}"/>
          </ac:graphicFrameMkLst>
        </pc:graphicFrameChg>
      </pc:sldChg>
      <pc:sldChg chg="modSp">
        <pc:chgData name="dleaning@asmfc.org" userId="S::dleaning_asmfc.org#ext#@mafmc.org::36bc946b-573b-4c94-b809-77144a1cd381" providerId="AD" clId="Web-{CB860474-BE40-7A90-0804-4D14B678C270}" dt="2020-07-31T20:04:00.896" v="683" actId="1076"/>
        <pc:sldMkLst>
          <pc:docMk/>
          <pc:sldMk cId="4255446932" sldId="597"/>
        </pc:sldMkLst>
        <pc:spChg chg="mod">
          <ac:chgData name="dleaning@asmfc.org" userId="S::dleaning_asmfc.org#ext#@mafmc.org::36bc946b-573b-4c94-b809-77144a1cd381" providerId="AD" clId="Web-{CB860474-BE40-7A90-0804-4D14B678C270}" dt="2020-07-31T20:04:00.896" v="683" actId="1076"/>
          <ac:spMkLst>
            <pc:docMk/>
            <pc:sldMk cId="4255446932" sldId="597"/>
            <ac:spMk id="12" creationId="{419CA09A-FACC-4018-BB1E-910451D0AD43}"/>
          </ac:spMkLst>
        </pc:spChg>
      </pc:sldChg>
      <pc:sldChg chg="addSp delSp modSp">
        <pc:chgData name="dleaning@asmfc.org" userId="S::dleaning_asmfc.org#ext#@mafmc.org::36bc946b-573b-4c94-b809-77144a1cd381" providerId="AD" clId="Web-{CB860474-BE40-7A90-0804-4D14B678C270}" dt="2020-07-31T20:01:41.856" v="682" actId="14100"/>
        <pc:sldMkLst>
          <pc:docMk/>
          <pc:sldMk cId="3796297372" sldId="599"/>
        </pc:sldMkLst>
        <pc:spChg chg="mod">
          <ac:chgData name="dleaning@asmfc.org" userId="S::dleaning_asmfc.org#ext#@mafmc.org::36bc946b-573b-4c94-b809-77144a1cd381" providerId="AD" clId="Web-{CB860474-BE40-7A90-0804-4D14B678C270}" dt="2020-07-31T20:00:07.100" v="670" actId="20577"/>
          <ac:spMkLst>
            <pc:docMk/>
            <pc:sldMk cId="3796297372" sldId="599"/>
            <ac:spMk id="11" creationId="{6C5FB9A5-3511-4277-A9F0-EA820676428F}"/>
          </ac:spMkLst>
        </pc:spChg>
        <pc:spChg chg="add del mod">
          <ac:chgData name="dleaning@asmfc.org" userId="S::dleaning_asmfc.org#ext#@mafmc.org::36bc946b-573b-4c94-b809-77144a1cd381" providerId="AD" clId="Web-{CB860474-BE40-7A90-0804-4D14B678C270}" dt="2020-07-31T19:59:12.409" v="669"/>
          <ac:spMkLst>
            <pc:docMk/>
            <pc:sldMk cId="3796297372" sldId="599"/>
            <ac:spMk id="114" creationId="{E6F86EC0-1003-49DB-9C49-AE4A3115A92D}"/>
          </ac:spMkLst>
        </pc:spChg>
        <pc:spChg chg="add mod">
          <ac:chgData name="dleaning@asmfc.org" userId="S::dleaning_asmfc.org#ext#@mafmc.org::36bc946b-573b-4c94-b809-77144a1cd381" providerId="AD" clId="Web-{CB860474-BE40-7A90-0804-4D14B678C270}" dt="2020-07-31T20:01:41.856" v="682" actId="14100"/>
          <ac:spMkLst>
            <pc:docMk/>
            <pc:sldMk cId="3796297372" sldId="599"/>
            <ac:spMk id="395" creationId="{A31CE906-F2E0-4762-A282-6790840DDA91}"/>
          </ac:spMkLst>
        </pc:spChg>
      </pc:sldChg>
      <pc:sldChg chg="modNotes">
        <pc:chgData name="dleaning@asmfc.org" userId="S::dleaning_asmfc.org#ext#@mafmc.org::36bc946b-573b-4c94-b809-77144a1cd381" providerId="AD" clId="Web-{CB860474-BE40-7A90-0804-4D14B678C270}" dt="2020-07-31T20:13:23.352" v="690"/>
        <pc:sldMkLst>
          <pc:docMk/>
          <pc:sldMk cId="1504673218" sldId="603"/>
        </pc:sldMkLst>
      </pc:sldChg>
      <pc:sldChg chg="del">
        <pc:chgData name="dleaning@asmfc.org" userId="S::dleaning_asmfc.org#ext#@mafmc.org::36bc946b-573b-4c94-b809-77144a1cd381" providerId="AD" clId="Web-{CB860474-BE40-7A90-0804-4D14B678C270}" dt="2020-07-31T20:14:04.480" v="691"/>
        <pc:sldMkLst>
          <pc:docMk/>
          <pc:sldMk cId="27022874" sldId="605"/>
        </pc:sldMkLst>
      </pc:sldChg>
      <pc:sldChg chg="modSp modNotes">
        <pc:chgData name="dleaning@asmfc.org" userId="S::dleaning_asmfc.org#ext#@mafmc.org::36bc946b-573b-4c94-b809-77144a1cd381" providerId="AD" clId="Web-{CB860474-BE40-7A90-0804-4D14B678C270}" dt="2020-07-31T20:28:05.344" v="758"/>
        <pc:sldMkLst>
          <pc:docMk/>
          <pc:sldMk cId="930298229" sldId="607"/>
        </pc:sldMkLst>
        <pc:spChg chg="mod">
          <ac:chgData name="dleaning@asmfc.org" userId="S::dleaning_asmfc.org#ext#@mafmc.org::36bc946b-573b-4c94-b809-77144a1cd381" providerId="AD" clId="Web-{CB860474-BE40-7A90-0804-4D14B678C270}" dt="2020-07-31T20:26:29.213" v="756" actId="20577"/>
          <ac:spMkLst>
            <pc:docMk/>
            <pc:sldMk cId="930298229" sldId="607"/>
            <ac:spMk id="3" creationId="{00000000-0000-0000-0000-000000000000}"/>
          </ac:spMkLst>
        </pc:spChg>
      </pc:sldChg>
      <pc:sldChg chg="modSp">
        <pc:chgData name="dleaning@asmfc.org" userId="S::dleaning_asmfc.org#ext#@mafmc.org::36bc946b-573b-4c94-b809-77144a1cd381" providerId="AD" clId="Web-{CB860474-BE40-7A90-0804-4D14B678C270}" dt="2020-07-31T20:25:01.677" v="749" actId="20577"/>
        <pc:sldMkLst>
          <pc:docMk/>
          <pc:sldMk cId="164369185" sldId="609"/>
        </pc:sldMkLst>
        <pc:spChg chg="mod">
          <ac:chgData name="dleaning@asmfc.org" userId="S::dleaning_asmfc.org#ext#@mafmc.org::36bc946b-573b-4c94-b809-77144a1cd381" providerId="AD" clId="Web-{CB860474-BE40-7A90-0804-4D14B678C270}" dt="2020-07-31T20:25:01.677" v="749" actId="20577"/>
          <ac:spMkLst>
            <pc:docMk/>
            <pc:sldMk cId="164369185" sldId="609"/>
            <ac:spMk id="3" creationId="{00000000-0000-0000-0000-000000000000}"/>
          </ac:spMkLst>
        </pc:spChg>
      </pc:sldChg>
    </pc:docChg>
  </pc:docChgLst>
  <pc:docChgLst>
    <pc:chgData name="Seeley, Matthew" userId="588298e1-a8dc-4940-87a5-50b01a70e7e3" providerId="ADAL" clId="{26DAD7C0-565A-4BC7-8050-24A23415B689}"/>
    <pc:docChg chg="undo redo custSel addSld delSld modSld sldOrd delMainMaster">
      <pc:chgData name="Seeley, Matthew" userId="588298e1-a8dc-4940-87a5-50b01a70e7e3" providerId="ADAL" clId="{26DAD7C0-565A-4BC7-8050-24A23415B689}" dt="2021-02-10T18:35:41.087" v="11023" actId="20577"/>
      <pc:docMkLst>
        <pc:docMk/>
      </pc:docMkLst>
      <pc:sldChg chg="modSp mod modNotesTx">
        <pc:chgData name="Seeley, Matthew" userId="588298e1-a8dc-4940-87a5-50b01a70e7e3" providerId="ADAL" clId="{26DAD7C0-565A-4BC7-8050-24A23415B689}" dt="2021-02-10T16:40:04.697" v="10393" actId="20577"/>
        <pc:sldMkLst>
          <pc:docMk/>
          <pc:sldMk cId="1789443142" sldId="395"/>
        </pc:sldMkLst>
        <pc:spChg chg="mod">
          <ac:chgData name="Seeley, Matthew" userId="588298e1-a8dc-4940-87a5-50b01a70e7e3" providerId="ADAL" clId="{26DAD7C0-565A-4BC7-8050-24A23415B689}" dt="2021-02-10T16:40:04.697" v="10393" actId="20577"/>
          <ac:spMkLst>
            <pc:docMk/>
            <pc:sldMk cId="1789443142" sldId="395"/>
            <ac:spMk id="7" creationId="{1E0DED46-A921-4109-94A7-9D4AEA1AFFDE}"/>
          </ac:spMkLst>
        </pc:spChg>
      </pc:sldChg>
      <pc:sldChg chg="modSp mod modNotesTx">
        <pc:chgData name="Seeley, Matthew" userId="588298e1-a8dc-4940-87a5-50b01a70e7e3" providerId="ADAL" clId="{26DAD7C0-565A-4BC7-8050-24A23415B689}" dt="2021-02-05T15:03:40.425" v="2752" actId="20577"/>
        <pc:sldMkLst>
          <pc:docMk/>
          <pc:sldMk cId="721543362" sldId="434"/>
        </pc:sldMkLst>
        <pc:spChg chg="mod">
          <ac:chgData name="Seeley, Matthew" userId="588298e1-a8dc-4940-87a5-50b01a70e7e3" providerId="ADAL" clId="{26DAD7C0-565A-4BC7-8050-24A23415B689}" dt="2021-02-04T14:02:04.663" v="5" actId="404"/>
          <ac:spMkLst>
            <pc:docMk/>
            <pc:sldMk cId="721543362" sldId="434"/>
            <ac:spMk id="3" creationId="{EF29BC05-17AF-42DE-AC56-1B08166B4D4D}"/>
          </ac:spMkLst>
        </pc:spChg>
      </pc:sldChg>
      <pc:sldChg chg="addSp delSp modSp mod addCm delCm modCm modNotesTx">
        <pc:chgData name="Seeley, Matthew" userId="588298e1-a8dc-4940-87a5-50b01a70e7e3" providerId="ADAL" clId="{26DAD7C0-565A-4BC7-8050-24A23415B689}" dt="2021-02-10T16:43:11.269" v="10891" actId="20577"/>
        <pc:sldMkLst>
          <pc:docMk/>
          <pc:sldMk cId="2300016176" sldId="435"/>
        </pc:sldMkLst>
        <pc:spChg chg="add mod">
          <ac:chgData name="Seeley, Matthew" userId="588298e1-a8dc-4940-87a5-50b01a70e7e3" providerId="ADAL" clId="{26DAD7C0-565A-4BC7-8050-24A23415B689}" dt="2021-02-04T16:51:13.751" v="1730" actId="1038"/>
          <ac:spMkLst>
            <pc:docMk/>
            <pc:sldMk cId="2300016176" sldId="435"/>
            <ac:spMk id="79" creationId="{6C663C26-C9AC-4263-ACC7-68AA04D1ABF7}"/>
          </ac:spMkLst>
        </pc:spChg>
        <pc:spChg chg="add del mod topLvl">
          <ac:chgData name="Seeley, Matthew" userId="588298e1-a8dc-4940-87a5-50b01a70e7e3" providerId="ADAL" clId="{26DAD7C0-565A-4BC7-8050-24A23415B689}" dt="2021-02-04T16:51:31.030" v="1735" actId="478"/>
          <ac:spMkLst>
            <pc:docMk/>
            <pc:sldMk cId="2300016176" sldId="435"/>
            <ac:spMk id="83" creationId="{93218CF2-C21F-4717-91B6-50A4ADA7993F}"/>
          </ac:spMkLst>
        </pc:spChg>
        <pc:spChg chg="mod topLvl">
          <ac:chgData name="Seeley, Matthew" userId="588298e1-a8dc-4940-87a5-50b01a70e7e3" providerId="ADAL" clId="{26DAD7C0-565A-4BC7-8050-24A23415B689}" dt="2021-02-04T16:51:31.030" v="1735" actId="478"/>
          <ac:spMkLst>
            <pc:docMk/>
            <pc:sldMk cId="2300016176" sldId="435"/>
            <ac:spMk id="84" creationId="{F1FAFF0A-7843-45A4-8FA3-4660D0A886DC}"/>
          </ac:spMkLst>
        </pc:spChg>
        <pc:spChg chg="add mod">
          <ac:chgData name="Seeley, Matthew" userId="588298e1-a8dc-4940-87a5-50b01a70e7e3" providerId="ADAL" clId="{26DAD7C0-565A-4BC7-8050-24A23415B689}" dt="2021-02-04T16:51:13.751" v="1730" actId="1038"/>
          <ac:spMkLst>
            <pc:docMk/>
            <pc:sldMk cId="2300016176" sldId="435"/>
            <ac:spMk id="85" creationId="{60E8201B-91A4-47E1-8791-EB715D5C2EAA}"/>
          </ac:spMkLst>
        </pc:spChg>
        <pc:spChg chg="add mod">
          <ac:chgData name="Seeley, Matthew" userId="588298e1-a8dc-4940-87a5-50b01a70e7e3" providerId="ADAL" clId="{26DAD7C0-565A-4BC7-8050-24A23415B689}" dt="2021-02-04T16:51:13.751" v="1730" actId="1038"/>
          <ac:spMkLst>
            <pc:docMk/>
            <pc:sldMk cId="2300016176" sldId="435"/>
            <ac:spMk id="86" creationId="{75F907BA-3D0D-46F3-AD27-CACFD70DA31A}"/>
          </ac:spMkLst>
        </pc:spChg>
        <pc:spChg chg="mod">
          <ac:chgData name="Seeley, Matthew" userId="588298e1-a8dc-4940-87a5-50b01a70e7e3" providerId="ADAL" clId="{26DAD7C0-565A-4BC7-8050-24A23415B689}" dt="2021-02-04T16:50:36.661" v="1582" actId="1038"/>
          <ac:spMkLst>
            <pc:docMk/>
            <pc:sldMk cId="2300016176" sldId="435"/>
            <ac:spMk id="168" creationId="{00000000-0000-0000-0000-000000000000}"/>
          </ac:spMkLst>
        </pc:spChg>
        <pc:spChg chg="mod">
          <ac:chgData name="Seeley, Matthew" userId="588298e1-a8dc-4940-87a5-50b01a70e7e3" providerId="ADAL" clId="{26DAD7C0-565A-4BC7-8050-24A23415B689}" dt="2021-02-04T16:50:36.661" v="1582" actId="1038"/>
          <ac:spMkLst>
            <pc:docMk/>
            <pc:sldMk cId="2300016176" sldId="435"/>
            <ac:spMk id="172" creationId="{00000000-0000-0000-0000-000000000000}"/>
          </ac:spMkLst>
        </pc:spChg>
        <pc:spChg chg="mod">
          <ac:chgData name="Seeley, Matthew" userId="588298e1-a8dc-4940-87a5-50b01a70e7e3" providerId="ADAL" clId="{26DAD7C0-565A-4BC7-8050-24A23415B689}" dt="2021-02-04T16:50:36.661" v="1582" actId="1038"/>
          <ac:spMkLst>
            <pc:docMk/>
            <pc:sldMk cId="2300016176" sldId="435"/>
            <ac:spMk id="173" creationId="{00000000-0000-0000-0000-000000000000}"/>
          </ac:spMkLst>
        </pc:spChg>
        <pc:spChg chg="mod">
          <ac:chgData name="Seeley, Matthew" userId="588298e1-a8dc-4940-87a5-50b01a70e7e3" providerId="ADAL" clId="{26DAD7C0-565A-4BC7-8050-24A23415B689}" dt="2021-02-04T16:50:36.661" v="1582" actId="1038"/>
          <ac:spMkLst>
            <pc:docMk/>
            <pc:sldMk cId="2300016176" sldId="435"/>
            <ac:spMk id="174" creationId="{00000000-0000-0000-0000-000000000000}"/>
          </ac:spMkLst>
        </pc:spChg>
        <pc:spChg chg="mod">
          <ac:chgData name="Seeley, Matthew" userId="588298e1-a8dc-4940-87a5-50b01a70e7e3" providerId="ADAL" clId="{26DAD7C0-565A-4BC7-8050-24A23415B689}" dt="2021-02-04T16:50:36.661" v="1582" actId="1038"/>
          <ac:spMkLst>
            <pc:docMk/>
            <pc:sldMk cId="2300016176" sldId="435"/>
            <ac:spMk id="178" creationId="{00000000-0000-0000-0000-000000000000}"/>
          </ac:spMkLst>
        </pc:spChg>
        <pc:spChg chg="mod">
          <ac:chgData name="Seeley, Matthew" userId="588298e1-a8dc-4940-87a5-50b01a70e7e3" providerId="ADAL" clId="{26DAD7C0-565A-4BC7-8050-24A23415B689}" dt="2021-02-04T16:50:36.661" v="1582" actId="1038"/>
          <ac:spMkLst>
            <pc:docMk/>
            <pc:sldMk cId="2300016176" sldId="435"/>
            <ac:spMk id="179" creationId="{00000000-0000-0000-0000-000000000000}"/>
          </ac:spMkLst>
        </pc:spChg>
        <pc:spChg chg="del">
          <ac:chgData name="Seeley, Matthew" userId="588298e1-a8dc-4940-87a5-50b01a70e7e3" providerId="ADAL" clId="{26DAD7C0-565A-4BC7-8050-24A23415B689}" dt="2021-02-04T16:50:14.485" v="1531" actId="21"/>
          <ac:spMkLst>
            <pc:docMk/>
            <pc:sldMk cId="2300016176" sldId="435"/>
            <ac:spMk id="180" creationId="{00000000-0000-0000-0000-000000000000}"/>
          </ac:spMkLst>
        </pc:spChg>
        <pc:spChg chg="del mod">
          <ac:chgData name="Seeley, Matthew" userId="588298e1-a8dc-4940-87a5-50b01a70e7e3" providerId="ADAL" clId="{26DAD7C0-565A-4BC7-8050-24A23415B689}" dt="2021-02-04T16:50:14.485" v="1531" actId="21"/>
          <ac:spMkLst>
            <pc:docMk/>
            <pc:sldMk cId="2300016176" sldId="435"/>
            <ac:spMk id="184" creationId="{00000000-0000-0000-0000-000000000000}"/>
          </ac:spMkLst>
        </pc:spChg>
        <pc:spChg chg="del mod">
          <ac:chgData name="Seeley, Matthew" userId="588298e1-a8dc-4940-87a5-50b01a70e7e3" providerId="ADAL" clId="{26DAD7C0-565A-4BC7-8050-24A23415B689}" dt="2021-02-04T16:50:14.485" v="1531" actId="21"/>
          <ac:spMkLst>
            <pc:docMk/>
            <pc:sldMk cId="2300016176" sldId="435"/>
            <ac:spMk id="185" creationId="{00000000-0000-0000-0000-000000000000}"/>
          </ac:spMkLst>
        </pc:spChg>
        <pc:grpChg chg="add del mod">
          <ac:chgData name="Seeley, Matthew" userId="588298e1-a8dc-4940-87a5-50b01a70e7e3" providerId="ADAL" clId="{26DAD7C0-565A-4BC7-8050-24A23415B689}" dt="2021-02-04T16:51:31.030" v="1735" actId="478"/>
          <ac:grpSpMkLst>
            <pc:docMk/>
            <pc:sldMk cId="2300016176" sldId="435"/>
            <ac:grpSpMk id="82" creationId="{B8EF0ADB-17B4-4F56-A0BA-F0E0BEAD951F}"/>
          </ac:grpSpMkLst>
        </pc:grpChg>
        <pc:grpChg chg="mod">
          <ac:chgData name="Seeley, Matthew" userId="588298e1-a8dc-4940-87a5-50b01a70e7e3" providerId="ADAL" clId="{26DAD7C0-565A-4BC7-8050-24A23415B689}" dt="2021-02-04T16:50:36.661" v="1582" actId="1038"/>
          <ac:grpSpMkLst>
            <pc:docMk/>
            <pc:sldMk cId="2300016176" sldId="435"/>
            <ac:grpSpMk id="169" creationId="{00000000-0000-0000-0000-000000000000}"/>
          </ac:grpSpMkLst>
        </pc:grpChg>
        <pc:grpChg chg="mod">
          <ac:chgData name="Seeley, Matthew" userId="588298e1-a8dc-4940-87a5-50b01a70e7e3" providerId="ADAL" clId="{26DAD7C0-565A-4BC7-8050-24A23415B689}" dt="2021-02-04T16:50:53.118" v="1641" actId="1037"/>
          <ac:grpSpMkLst>
            <pc:docMk/>
            <pc:sldMk cId="2300016176" sldId="435"/>
            <ac:grpSpMk id="175" creationId="{00000000-0000-0000-0000-000000000000}"/>
          </ac:grpSpMkLst>
        </pc:grpChg>
        <pc:grpChg chg="del">
          <ac:chgData name="Seeley, Matthew" userId="588298e1-a8dc-4940-87a5-50b01a70e7e3" providerId="ADAL" clId="{26DAD7C0-565A-4BC7-8050-24A23415B689}" dt="2021-02-04T16:50:14.485" v="1531" actId="21"/>
          <ac:grpSpMkLst>
            <pc:docMk/>
            <pc:sldMk cId="2300016176" sldId="435"/>
            <ac:grpSpMk id="181" creationId="{00000000-0000-0000-0000-000000000000}"/>
          </ac:grpSpMkLst>
        </pc:grpChg>
      </pc:sldChg>
      <pc:sldChg chg="del">
        <pc:chgData name="Seeley, Matthew" userId="588298e1-a8dc-4940-87a5-50b01a70e7e3" providerId="ADAL" clId="{26DAD7C0-565A-4BC7-8050-24A23415B689}" dt="2021-02-04T15:27:43.136" v="346" actId="47"/>
        <pc:sldMkLst>
          <pc:docMk/>
          <pc:sldMk cId="2830959609" sldId="484"/>
        </pc:sldMkLst>
      </pc:sldChg>
      <pc:sldChg chg="addSp delSp modSp mod">
        <pc:chgData name="Seeley, Matthew" userId="588298e1-a8dc-4940-87a5-50b01a70e7e3" providerId="ADAL" clId="{26DAD7C0-565A-4BC7-8050-24A23415B689}" dt="2021-02-04T19:01:02.984" v="2136" actId="255"/>
        <pc:sldMkLst>
          <pc:docMk/>
          <pc:sldMk cId="3896164643" sldId="490"/>
        </pc:sldMkLst>
        <pc:spChg chg="mod">
          <ac:chgData name="Seeley, Matthew" userId="588298e1-a8dc-4940-87a5-50b01a70e7e3" providerId="ADAL" clId="{26DAD7C0-565A-4BC7-8050-24A23415B689}" dt="2021-02-04T19:01:02.984" v="2136" actId="255"/>
          <ac:spMkLst>
            <pc:docMk/>
            <pc:sldMk cId="3896164643" sldId="490"/>
            <ac:spMk id="2" creationId="{00000000-0000-0000-0000-000000000000}"/>
          </ac:spMkLst>
        </pc:spChg>
        <pc:spChg chg="mod">
          <ac:chgData name="Seeley, Matthew" userId="588298e1-a8dc-4940-87a5-50b01a70e7e3" providerId="ADAL" clId="{26DAD7C0-565A-4BC7-8050-24A23415B689}" dt="2021-02-04T16:43:42.989" v="1330" actId="1076"/>
          <ac:spMkLst>
            <pc:docMk/>
            <pc:sldMk cId="3896164643" sldId="490"/>
            <ac:spMk id="7" creationId="{EA8BB8EA-4EE6-4660-8B94-25D3660BF5ED}"/>
          </ac:spMkLst>
        </pc:spChg>
        <pc:graphicFrameChg chg="add mod modGraphic">
          <ac:chgData name="Seeley, Matthew" userId="588298e1-a8dc-4940-87a5-50b01a70e7e3" providerId="ADAL" clId="{26DAD7C0-565A-4BC7-8050-24A23415B689}" dt="2021-02-04T16:43:40.865" v="1329" actId="1076"/>
          <ac:graphicFrameMkLst>
            <pc:docMk/>
            <pc:sldMk cId="3896164643" sldId="490"/>
            <ac:graphicFrameMk id="3" creationId="{1F89E742-9A10-4E7F-8356-D6641DF1FD07}"/>
          </ac:graphicFrameMkLst>
        </pc:graphicFrameChg>
        <pc:graphicFrameChg chg="del modGraphic">
          <ac:chgData name="Seeley, Matthew" userId="588298e1-a8dc-4940-87a5-50b01a70e7e3" providerId="ADAL" clId="{26DAD7C0-565A-4BC7-8050-24A23415B689}" dt="2021-02-04T16:43:12.906" v="1319" actId="478"/>
          <ac:graphicFrameMkLst>
            <pc:docMk/>
            <pc:sldMk cId="3896164643" sldId="490"/>
            <ac:graphicFrameMk id="5" creationId="{00000000-0000-0000-0000-000000000000}"/>
          </ac:graphicFrameMkLst>
        </pc:graphicFrameChg>
      </pc:sldChg>
      <pc:sldChg chg="modSp mod">
        <pc:chgData name="Seeley, Matthew" userId="588298e1-a8dc-4940-87a5-50b01a70e7e3" providerId="ADAL" clId="{26DAD7C0-565A-4BC7-8050-24A23415B689}" dt="2021-02-04T14:03:17.551" v="17" actId="113"/>
        <pc:sldMkLst>
          <pc:docMk/>
          <pc:sldMk cId="2763266576" sldId="493"/>
        </pc:sldMkLst>
        <pc:graphicFrameChg chg="modGraphic">
          <ac:chgData name="Seeley, Matthew" userId="588298e1-a8dc-4940-87a5-50b01a70e7e3" providerId="ADAL" clId="{26DAD7C0-565A-4BC7-8050-24A23415B689}" dt="2021-02-04T14:03:17.551" v="17" actId="113"/>
          <ac:graphicFrameMkLst>
            <pc:docMk/>
            <pc:sldMk cId="2763266576" sldId="493"/>
            <ac:graphicFrameMk id="3" creationId="{00000000-0000-0000-0000-000000000000}"/>
          </ac:graphicFrameMkLst>
        </pc:graphicFrameChg>
      </pc:sldChg>
      <pc:sldChg chg="del">
        <pc:chgData name="Seeley, Matthew" userId="588298e1-a8dc-4940-87a5-50b01a70e7e3" providerId="ADAL" clId="{26DAD7C0-565A-4BC7-8050-24A23415B689}" dt="2021-02-04T16:45:02.174" v="1344" actId="47"/>
        <pc:sldMkLst>
          <pc:docMk/>
          <pc:sldMk cId="2164417266" sldId="516"/>
        </pc:sldMkLst>
      </pc:sldChg>
      <pc:sldChg chg="addSp delSp modSp mod">
        <pc:chgData name="Seeley, Matthew" userId="588298e1-a8dc-4940-87a5-50b01a70e7e3" providerId="ADAL" clId="{26DAD7C0-565A-4BC7-8050-24A23415B689}" dt="2021-02-05T14:47:23.985" v="2260" actId="1076"/>
        <pc:sldMkLst>
          <pc:docMk/>
          <pc:sldMk cId="629273444" sldId="517"/>
        </pc:sldMkLst>
        <pc:graphicFrameChg chg="add mod modGraphic">
          <ac:chgData name="Seeley, Matthew" userId="588298e1-a8dc-4940-87a5-50b01a70e7e3" providerId="ADAL" clId="{26DAD7C0-565A-4BC7-8050-24A23415B689}" dt="2021-02-05T14:47:23.985" v="2260" actId="1076"/>
          <ac:graphicFrameMkLst>
            <pc:docMk/>
            <pc:sldMk cId="629273444" sldId="517"/>
            <ac:graphicFrameMk id="3" creationId="{6F492D8C-0543-4B9F-9596-7511FFF966AE}"/>
          </ac:graphicFrameMkLst>
        </pc:graphicFrameChg>
        <pc:graphicFrameChg chg="del">
          <ac:chgData name="Seeley, Matthew" userId="588298e1-a8dc-4940-87a5-50b01a70e7e3" providerId="ADAL" clId="{26DAD7C0-565A-4BC7-8050-24A23415B689}" dt="2021-02-04T16:44:04.398" v="1331" actId="478"/>
          <ac:graphicFrameMkLst>
            <pc:docMk/>
            <pc:sldMk cId="629273444" sldId="517"/>
            <ac:graphicFrameMk id="6" creationId="{00000000-0000-0000-0000-000000000000}"/>
          </ac:graphicFrameMkLst>
        </pc:graphicFrameChg>
      </pc:sldChg>
      <pc:sldChg chg="modSp mod">
        <pc:chgData name="Seeley, Matthew" userId="588298e1-a8dc-4940-87a5-50b01a70e7e3" providerId="ADAL" clId="{26DAD7C0-565A-4BC7-8050-24A23415B689}" dt="2021-02-04T19:01:41.047" v="2145" actId="14100"/>
        <pc:sldMkLst>
          <pc:docMk/>
          <pc:sldMk cId="2029418205" sldId="529"/>
        </pc:sldMkLst>
        <pc:spChg chg="mod">
          <ac:chgData name="Seeley, Matthew" userId="588298e1-a8dc-4940-87a5-50b01a70e7e3" providerId="ADAL" clId="{26DAD7C0-565A-4BC7-8050-24A23415B689}" dt="2021-02-04T19:01:41.047" v="2145" actId="14100"/>
          <ac:spMkLst>
            <pc:docMk/>
            <pc:sldMk cId="2029418205" sldId="529"/>
            <ac:spMk id="3" creationId="{C3679F1F-03DE-49B0-BA1E-6D24485E8033}"/>
          </ac:spMkLst>
        </pc:spChg>
      </pc:sldChg>
      <pc:sldChg chg="addSp delSp modSp mod">
        <pc:chgData name="Seeley, Matthew" userId="588298e1-a8dc-4940-87a5-50b01a70e7e3" providerId="ADAL" clId="{26DAD7C0-565A-4BC7-8050-24A23415B689}" dt="2021-02-04T19:02:14.956" v="2153" actId="14100"/>
        <pc:sldMkLst>
          <pc:docMk/>
          <pc:sldMk cId="2246255499" sldId="530"/>
        </pc:sldMkLst>
        <pc:spChg chg="mod">
          <ac:chgData name="Seeley, Matthew" userId="588298e1-a8dc-4940-87a5-50b01a70e7e3" providerId="ADAL" clId="{26DAD7C0-565A-4BC7-8050-24A23415B689}" dt="2021-02-04T19:02:14.956" v="2153" actId="14100"/>
          <ac:spMkLst>
            <pc:docMk/>
            <pc:sldMk cId="2246255499" sldId="530"/>
            <ac:spMk id="4" creationId="{87245E1D-448F-4FE0-B235-4324B74EDDAF}"/>
          </ac:spMkLst>
        </pc:spChg>
        <pc:spChg chg="add del mod">
          <ac:chgData name="Seeley, Matthew" userId="588298e1-a8dc-4940-87a5-50b01a70e7e3" providerId="ADAL" clId="{26DAD7C0-565A-4BC7-8050-24A23415B689}" dt="2021-02-04T19:01:59.695" v="2147"/>
          <ac:spMkLst>
            <pc:docMk/>
            <pc:sldMk cId="2246255499" sldId="530"/>
            <ac:spMk id="7" creationId="{ADB3E740-0AE9-4A21-A1A0-749355A2D6C8}"/>
          </ac:spMkLst>
        </pc:spChg>
      </pc:sldChg>
      <pc:sldChg chg="addSp delSp modSp mod modNotesTx">
        <pc:chgData name="Seeley, Matthew" userId="588298e1-a8dc-4940-87a5-50b01a70e7e3" providerId="ADAL" clId="{26DAD7C0-565A-4BC7-8050-24A23415B689}" dt="2021-02-10T17:23:33.021" v="11009" actId="20577"/>
        <pc:sldMkLst>
          <pc:docMk/>
          <pc:sldMk cId="3068535552" sldId="554"/>
        </pc:sldMkLst>
        <pc:spChg chg="mod">
          <ac:chgData name="Seeley, Matthew" userId="588298e1-a8dc-4940-87a5-50b01a70e7e3" providerId="ADAL" clId="{26DAD7C0-565A-4BC7-8050-24A23415B689}" dt="2021-02-05T15:34:32.988" v="3918" actId="20577"/>
          <ac:spMkLst>
            <pc:docMk/>
            <pc:sldMk cId="3068535552" sldId="554"/>
            <ac:spMk id="2" creationId="{00000000-0000-0000-0000-000000000000}"/>
          </ac:spMkLst>
        </pc:spChg>
        <pc:graphicFrameChg chg="add mod modGraphic">
          <ac:chgData name="Seeley, Matthew" userId="588298e1-a8dc-4940-87a5-50b01a70e7e3" providerId="ADAL" clId="{26DAD7C0-565A-4BC7-8050-24A23415B689}" dt="2021-02-04T15:12:02.042" v="208" actId="1076"/>
          <ac:graphicFrameMkLst>
            <pc:docMk/>
            <pc:sldMk cId="3068535552" sldId="554"/>
            <ac:graphicFrameMk id="3" creationId="{AE5D2200-96DF-4DA9-B412-5DBE8C5E6DA6}"/>
          </ac:graphicFrameMkLst>
        </pc:graphicFrameChg>
        <pc:graphicFrameChg chg="mod modGraphic">
          <ac:chgData name="Seeley, Matthew" userId="588298e1-a8dc-4940-87a5-50b01a70e7e3" providerId="ADAL" clId="{26DAD7C0-565A-4BC7-8050-24A23415B689}" dt="2021-02-04T15:29:22.140" v="387" actId="120"/>
          <ac:graphicFrameMkLst>
            <pc:docMk/>
            <pc:sldMk cId="3068535552" sldId="554"/>
            <ac:graphicFrameMk id="12" creationId="{00000000-0000-0000-0000-000000000000}"/>
          </ac:graphicFrameMkLst>
        </pc:graphicFrameChg>
        <pc:graphicFrameChg chg="del">
          <ac:chgData name="Seeley, Matthew" userId="588298e1-a8dc-4940-87a5-50b01a70e7e3" providerId="ADAL" clId="{26DAD7C0-565A-4BC7-8050-24A23415B689}" dt="2021-02-04T15:11:58.594" v="207" actId="478"/>
          <ac:graphicFrameMkLst>
            <pc:docMk/>
            <pc:sldMk cId="3068535552" sldId="554"/>
            <ac:graphicFrameMk id="13" creationId="{00000000-0000-0000-0000-000000000000}"/>
          </ac:graphicFrameMkLst>
        </pc:graphicFrameChg>
      </pc:sldChg>
      <pc:sldChg chg="del">
        <pc:chgData name="Seeley, Matthew" userId="588298e1-a8dc-4940-87a5-50b01a70e7e3" providerId="ADAL" clId="{26DAD7C0-565A-4BC7-8050-24A23415B689}" dt="2021-02-04T16:06:31.031" v="809" actId="47"/>
        <pc:sldMkLst>
          <pc:docMk/>
          <pc:sldMk cId="2317103893" sldId="555"/>
        </pc:sldMkLst>
      </pc:sldChg>
      <pc:sldChg chg="del">
        <pc:chgData name="Seeley, Matthew" userId="588298e1-a8dc-4940-87a5-50b01a70e7e3" providerId="ADAL" clId="{26DAD7C0-565A-4BC7-8050-24A23415B689}" dt="2021-02-04T16:06:37.539" v="812" actId="47"/>
        <pc:sldMkLst>
          <pc:docMk/>
          <pc:sldMk cId="4273034740" sldId="557"/>
        </pc:sldMkLst>
      </pc:sldChg>
      <pc:sldChg chg="del">
        <pc:chgData name="Seeley, Matthew" userId="588298e1-a8dc-4940-87a5-50b01a70e7e3" providerId="ADAL" clId="{26DAD7C0-565A-4BC7-8050-24A23415B689}" dt="2021-02-04T16:06:51.170" v="815" actId="47"/>
        <pc:sldMkLst>
          <pc:docMk/>
          <pc:sldMk cId="3595506187" sldId="560"/>
        </pc:sldMkLst>
      </pc:sldChg>
      <pc:sldChg chg="del">
        <pc:chgData name="Seeley, Matthew" userId="588298e1-a8dc-4940-87a5-50b01a70e7e3" providerId="ADAL" clId="{26DAD7C0-565A-4BC7-8050-24A23415B689}" dt="2021-02-04T16:06:53.878" v="816" actId="47"/>
        <pc:sldMkLst>
          <pc:docMk/>
          <pc:sldMk cId="2744774478" sldId="561"/>
        </pc:sldMkLst>
      </pc:sldChg>
      <pc:sldChg chg="del">
        <pc:chgData name="Seeley, Matthew" userId="588298e1-a8dc-4940-87a5-50b01a70e7e3" providerId="ADAL" clId="{26DAD7C0-565A-4BC7-8050-24A23415B689}" dt="2021-02-04T16:07:11.532" v="817" actId="47"/>
        <pc:sldMkLst>
          <pc:docMk/>
          <pc:sldMk cId="972401962" sldId="562"/>
        </pc:sldMkLst>
      </pc:sldChg>
      <pc:sldChg chg="addSp delSp modSp mod modNotesTx">
        <pc:chgData name="Seeley, Matthew" userId="588298e1-a8dc-4940-87a5-50b01a70e7e3" providerId="ADAL" clId="{26DAD7C0-565A-4BC7-8050-24A23415B689}" dt="2021-02-09T15:38:28.399" v="8628" actId="20577"/>
        <pc:sldMkLst>
          <pc:docMk/>
          <pc:sldMk cId="2663176901" sldId="569"/>
        </pc:sldMkLst>
        <pc:graphicFrameChg chg="add mod modGraphic">
          <ac:chgData name="Seeley, Matthew" userId="588298e1-a8dc-4940-87a5-50b01a70e7e3" providerId="ADAL" clId="{26DAD7C0-565A-4BC7-8050-24A23415B689}" dt="2021-02-04T16:40:00.326" v="1276" actId="27107"/>
          <ac:graphicFrameMkLst>
            <pc:docMk/>
            <pc:sldMk cId="2663176901" sldId="569"/>
            <ac:graphicFrameMk id="3" creationId="{38FDEB8D-2419-4C98-A87B-05FF71C52E6D}"/>
          </ac:graphicFrameMkLst>
        </pc:graphicFrameChg>
        <pc:graphicFrameChg chg="del">
          <ac:chgData name="Seeley, Matthew" userId="588298e1-a8dc-4940-87a5-50b01a70e7e3" providerId="ADAL" clId="{26DAD7C0-565A-4BC7-8050-24A23415B689}" dt="2021-02-04T16:38:11.988" v="1258" actId="478"/>
          <ac:graphicFrameMkLst>
            <pc:docMk/>
            <pc:sldMk cId="2663176901" sldId="569"/>
            <ac:graphicFrameMk id="5" creationId="{00000000-0000-0000-0000-000000000000}"/>
          </ac:graphicFrameMkLst>
        </pc:graphicFrameChg>
        <pc:graphicFrameChg chg="add mod modGraphic">
          <ac:chgData name="Seeley, Matthew" userId="588298e1-a8dc-4940-87a5-50b01a70e7e3" providerId="ADAL" clId="{26DAD7C0-565A-4BC7-8050-24A23415B689}" dt="2021-02-09T15:37:49.938" v="8627" actId="14734"/>
          <ac:graphicFrameMkLst>
            <pc:docMk/>
            <pc:sldMk cId="2663176901" sldId="569"/>
            <ac:graphicFrameMk id="6" creationId="{36894436-F9D6-4F79-96A4-10E21A1A965B}"/>
          </ac:graphicFrameMkLst>
        </pc:graphicFrameChg>
        <pc:graphicFrameChg chg="del">
          <ac:chgData name="Seeley, Matthew" userId="588298e1-a8dc-4940-87a5-50b01a70e7e3" providerId="ADAL" clId="{26DAD7C0-565A-4BC7-8050-24A23415B689}" dt="2021-02-04T16:39:25.974" v="1267" actId="478"/>
          <ac:graphicFrameMkLst>
            <pc:docMk/>
            <pc:sldMk cId="2663176901" sldId="569"/>
            <ac:graphicFrameMk id="8" creationId="{00000000-0000-0000-0000-000000000000}"/>
          </ac:graphicFrameMkLst>
        </pc:graphicFrameChg>
      </pc:sldChg>
      <pc:sldChg chg="del">
        <pc:chgData name="Seeley, Matthew" userId="588298e1-a8dc-4940-87a5-50b01a70e7e3" providerId="ADAL" clId="{26DAD7C0-565A-4BC7-8050-24A23415B689}" dt="2021-02-04T16:06:39.106" v="813" actId="47"/>
        <pc:sldMkLst>
          <pc:docMk/>
          <pc:sldMk cId="55945755" sldId="601"/>
        </pc:sldMkLst>
      </pc:sldChg>
      <pc:sldChg chg="modSp mod addCm delCm modCm modNotesTx">
        <pc:chgData name="Seeley, Matthew" userId="588298e1-a8dc-4940-87a5-50b01a70e7e3" providerId="ADAL" clId="{26DAD7C0-565A-4BC7-8050-24A23415B689}" dt="2021-02-09T15:41:48.291" v="8641"/>
        <pc:sldMkLst>
          <pc:docMk/>
          <pc:sldMk cId="164369185" sldId="609"/>
        </pc:sldMkLst>
        <pc:spChg chg="mod">
          <ac:chgData name="Seeley, Matthew" userId="588298e1-a8dc-4940-87a5-50b01a70e7e3" providerId="ADAL" clId="{26DAD7C0-565A-4BC7-8050-24A23415B689}" dt="2021-02-04T18:59:22.154" v="2122" actId="27636"/>
          <ac:spMkLst>
            <pc:docMk/>
            <pc:sldMk cId="164369185" sldId="609"/>
            <ac:spMk id="2" creationId="{00000000-0000-0000-0000-000000000000}"/>
          </ac:spMkLst>
        </pc:spChg>
        <pc:spChg chg="mod">
          <ac:chgData name="Seeley, Matthew" userId="588298e1-a8dc-4940-87a5-50b01a70e7e3" providerId="ADAL" clId="{26DAD7C0-565A-4BC7-8050-24A23415B689}" dt="2021-02-05T17:22:40.938" v="5033" actId="20577"/>
          <ac:spMkLst>
            <pc:docMk/>
            <pc:sldMk cId="164369185" sldId="609"/>
            <ac:spMk id="3" creationId="{00000000-0000-0000-0000-000000000000}"/>
          </ac:spMkLst>
        </pc:spChg>
      </pc:sldChg>
      <pc:sldChg chg="del">
        <pc:chgData name="Seeley, Matthew" userId="588298e1-a8dc-4940-87a5-50b01a70e7e3" providerId="ADAL" clId="{26DAD7C0-565A-4BC7-8050-24A23415B689}" dt="2021-02-04T16:45:10.341" v="1345" actId="47"/>
        <pc:sldMkLst>
          <pc:docMk/>
          <pc:sldMk cId="3690188012" sldId="627"/>
        </pc:sldMkLst>
      </pc:sldChg>
      <pc:sldChg chg="modSp mod modNotesTx">
        <pc:chgData name="Seeley, Matthew" userId="588298e1-a8dc-4940-87a5-50b01a70e7e3" providerId="ADAL" clId="{26DAD7C0-565A-4BC7-8050-24A23415B689}" dt="2021-02-08T19:11:45.600" v="6255" actId="20577"/>
        <pc:sldMkLst>
          <pc:docMk/>
          <pc:sldMk cId="1156963517" sldId="629"/>
        </pc:sldMkLst>
        <pc:spChg chg="mod">
          <ac:chgData name="Seeley, Matthew" userId="588298e1-a8dc-4940-87a5-50b01a70e7e3" providerId="ADAL" clId="{26DAD7C0-565A-4BC7-8050-24A23415B689}" dt="2021-02-04T20:14:01.254" v="2176" actId="404"/>
          <ac:spMkLst>
            <pc:docMk/>
            <pc:sldMk cId="1156963517" sldId="629"/>
            <ac:spMk id="2" creationId="{00000000-0000-0000-0000-000000000000}"/>
          </ac:spMkLst>
        </pc:spChg>
      </pc:sldChg>
      <pc:sldChg chg="modSp mod modNotesTx">
        <pc:chgData name="Seeley, Matthew" userId="588298e1-a8dc-4940-87a5-50b01a70e7e3" providerId="ADAL" clId="{26DAD7C0-565A-4BC7-8050-24A23415B689}" dt="2021-02-05T14:59:54.775" v="2334" actId="20577"/>
        <pc:sldMkLst>
          <pc:docMk/>
          <pc:sldMk cId="734946376" sldId="630"/>
        </pc:sldMkLst>
        <pc:spChg chg="mod">
          <ac:chgData name="Seeley, Matthew" userId="588298e1-a8dc-4940-87a5-50b01a70e7e3" providerId="ADAL" clId="{26DAD7C0-565A-4BC7-8050-24A23415B689}" dt="2021-02-04T20:14:17.998" v="2182" actId="404"/>
          <ac:spMkLst>
            <pc:docMk/>
            <pc:sldMk cId="734946376" sldId="630"/>
            <ac:spMk id="2" creationId="{00000000-0000-0000-0000-000000000000}"/>
          </ac:spMkLst>
        </pc:spChg>
      </pc:sldChg>
      <pc:sldChg chg="modSp mod modNotesTx">
        <pc:chgData name="Seeley, Matthew" userId="588298e1-a8dc-4940-87a5-50b01a70e7e3" providerId="ADAL" clId="{26DAD7C0-565A-4BC7-8050-24A23415B689}" dt="2021-02-08T19:12:03.882" v="6256" actId="20577"/>
        <pc:sldMkLst>
          <pc:docMk/>
          <pc:sldMk cId="1098814425" sldId="631"/>
        </pc:sldMkLst>
        <pc:spChg chg="mod">
          <ac:chgData name="Seeley, Matthew" userId="588298e1-a8dc-4940-87a5-50b01a70e7e3" providerId="ADAL" clId="{26DAD7C0-565A-4BC7-8050-24A23415B689}" dt="2021-02-04T20:14:38.670" v="2187" actId="20577"/>
          <ac:spMkLst>
            <pc:docMk/>
            <pc:sldMk cId="1098814425" sldId="631"/>
            <ac:spMk id="2" creationId="{00000000-0000-0000-0000-000000000000}"/>
          </ac:spMkLst>
        </pc:spChg>
      </pc:sldChg>
      <pc:sldChg chg="modSp mod modNotesTx">
        <pc:chgData name="Seeley, Matthew" userId="588298e1-a8dc-4940-87a5-50b01a70e7e3" providerId="ADAL" clId="{26DAD7C0-565A-4BC7-8050-24A23415B689}" dt="2021-02-09T23:41:34.513" v="9027" actId="20577"/>
        <pc:sldMkLst>
          <pc:docMk/>
          <pc:sldMk cId="852335756" sldId="634"/>
        </pc:sldMkLst>
        <pc:spChg chg="mod">
          <ac:chgData name="Seeley, Matthew" userId="588298e1-a8dc-4940-87a5-50b01a70e7e3" providerId="ADAL" clId="{26DAD7C0-565A-4BC7-8050-24A23415B689}" dt="2021-02-09T14:26:54.260" v="6582" actId="20577"/>
          <ac:spMkLst>
            <pc:docMk/>
            <pc:sldMk cId="852335756" sldId="634"/>
            <ac:spMk id="4" creationId="{00000000-0000-0000-0000-000000000000}"/>
          </ac:spMkLst>
        </pc:spChg>
      </pc:sldChg>
      <pc:sldChg chg="del">
        <pc:chgData name="Seeley, Matthew" userId="588298e1-a8dc-4940-87a5-50b01a70e7e3" providerId="ADAL" clId="{26DAD7C0-565A-4BC7-8050-24A23415B689}" dt="2021-02-09T16:41:11.936" v="8663" actId="47"/>
        <pc:sldMkLst>
          <pc:docMk/>
          <pc:sldMk cId="4083097926" sldId="636"/>
        </pc:sldMkLst>
      </pc:sldChg>
      <pc:sldChg chg="del">
        <pc:chgData name="Seeley, Matthew" userId="588298e1-a8dc-4940-87a5-50b01a70e7e3" providerId="ADAL" clId="{26DAD7C0-565A-4BC7-8050-24A23415B689}" dt="2021-02-04T16:06:33.974" v="810" actId="47"/>
        <pc:sldMkLst>
          <pc:docMk/>
          <pc:sldMk cId="2444761826" sldId="637"/>
        </pc:sldMkLst>
      </pc:sldChg>
      <pc:sldChg chg="del">
        <pc:chgData name="Seeley, Matthew" userId="588298e1-a8dc-4940-87a5-50b01a70e7e3" providerId="ADAL" clId="{26DAD7C0-565A-4BC7-8050-24A23415B689}" dt="2021-02-04T16:06:35.879" v="811" actId="47"/>
        <pc:sldMkLst>
          <pc:docMk/>
          <pc:sldMk cId="2438700767" sldId="639"/>
        </pc:sldMkLst>
      </pc:sldChg>
      <pc:sldChg chg="del">
        <pc:chgData name="Seeley, Matthew" userId="588298e1-a8dc-4940-87a5-50b01a70e7e3" providerId="ADAL" clId="{26DAD7C0-565A-4BC7-8050-24A23415B689}" dt="2021-02-04T16:06:42.525" v="814" actId="47"/>
        <pc:sldMkLst>
          <pc:docMk/>
          <pc:sldMk cId="2789133719" sldId="645"/>
        </pc:sldMkLst>
      </pc:sldChg>
      <pc:sldChg chg="modSp mod addCm modCm modNotesTx">
        <pc:chgData name="Seeley, Matthew" userId="588298e1-a8dc-4940-87a5-50b01a70e7e3" providerId="ADAL" clId="{26DAD7C0-565A-4BC7-8050-24A23415B689}" dt="2021-02-09T15:43:35.766" v="8647"/>
        <pc:sldMkLst>
          <pc:docMk/>
          <pc:sldMk cId="2769053758" sldId="650"/>
        </pc:sldMkLst>
        <pc:spChg chg="mod">
          <ac:chgData name="Seeley, Matthew" userId="588298e1-a8dc-4940-87a5-50b01a70e7e3" providerId="ADAL" clId="{26DAD7C0-565A-4BC7-8050-24A23415B689}" dt="2021-02-04T18:59:33.545" v="2124" actId="20577"/>
          <ac:spMkLst>
            <pc:docMk/>
            <pc:sldMk cId="2769053758" sldId="650"/>
            <ac:spMk id="2" creationId="{00000000-0000-0000-0000-000000000000}"/>
          </ac:spMkLst>
        </pc:spChg>
      </pc:sldChg>
      <pc:sldChg chg="addSp delSp modSp mod modClrScheme chgLayout">
        <pc:chgData name="Seeley, Matthew" userId="588298e1-a8dc-4940-87a5-50b01a70e7e3" providerId="ADAL" clId="{26DAD7C0-565A-4BC7-8050-24A23415B689}" dt="2021-02-09T16:47:47.396" v="8672" actId="1076"/>
        <pc:sldMkLst>
          <pc:docMk/>
          <pc:sldMk cId="1783751251" sldId="651"/>
        </pc:sldMkLst>
        <pc:spChg chg="add del mod ord">
          <ac:chgData name="Seeley, Matthew" userId="588298e1-a8dc-4940-87a5-50b01a70e7e3" providerId="ADAL" clId="{26DAD7C0-565A-4BC7-8050-24A23415B689}" dt="2021-02-04T16:41:46.994" v="1283" actId="478"/>
          <ac:spMkLst>
            <pc:docMk/>
            <pc:sldMk cId="1783751251" sldId="651"/>
            <ac:spMk id="2" creationId="{8CC16277-1D55-44D0-9578-D7F80C08949B}"/>
          </ac:spMkLst>
        </pc:spChg>
        <pc:spChg chg="add del mod ord">
          <ac:chgData name="Seeley, Matthew" userId="588298e1-a8dc-4940-87a5-50b01a70e7e3" providerId="ADAL" clId="{26DAD7C0-565A-4BC7-8050-24A23415B689}" dt="2021-02-04T16:41:44.490" v="1282" actId="478"/>
          <ac:spMkLst>
            <pc:docMk/>
            <pc:sldMk cId="1783751251" sldId="651"/>
            <ac:spMk id="3" creationId="{F4DEBA8F-0072-4F41-BE81-D8656AF82848}"/>
          </ac:spMkLst>
        </pc:spChg>
        <pc:spChg chg="add mod">
          <ac:chgData name="Seeley, Matthew" userId="588298e1-a8dc-4940-87a5-50b01a70e7e3" providerId="ADAL" clId="{26DAD7C0-565A-4BC7-8050-24A23415B689}" dt="2021-02-04T19:00:12.258" v="2135" actId="20577"/>
          <ac:spMkLst>
            <pc:docMk/>
            <pc:sldMk cId="1783751251" sldId="651"/>
            <ac:spMk id="5" creationId="{A7896FF4-AE97-4EFA-B3DC-598EA2E467C8}"/>
          </ac:spMkLst>
        </pc:spChg>
        <pc:picChg chg="del">
          <ac:chgData name="Seeley, Matthew" userId="588298e1-a8dc-4940-87a5-50b01a70e7e3" providerId="ADAL" clId="{26DAD7C0-565A-4BC7-8050-24A23415B689}" dt="2021-02-09T16:47:26.850" v="8664" actId="478"/>
          <ac:picMkLst>
            <pc:docMk/>
            <pc:sldMk cId="1783751251" sldId="651"/>
            <ac:picMk id="2" creationId="{90B33BCA-D813-4E0A-85CD-5FEEF92DFA97}"/>
          </ac:picMkLst>
        </pc:picChg>
        <pc:picChg chg="add mod">
          <ac:chgData name="Seeley, Matthew" userId="588298e1-a8dc-4940-87a5-50b01a70e7e3" providerId="ADAL" clId="{26DAD7C0-565A-4BC7-8050-24A23415B689}" dt="2021-02-09T16:47:47.396" v="8672" actId="1076"/>
          <ac:picMkLst>
            <pc:docMk/>
            <pc:sldMk cId="1783751251" sldId="651"/>
            <ac:picMk id="3" creationId="{78E7B091-4F4E-4ABF-B528-457E7EB995FE}"/>
          </ac:picMkLst>
        </pc:picChg>
        <pc:picChg chg="mod">
          <ac:chgData name="Seeley, Matthew" userId="588298e1-a8dc-4940-87a5-50b01a70e7e3" providerId="ADAL" clId="{26DAD7C0-565A-4BC7-8050-24A23415B689}" dt="2021-02-04T16:42:12.584" v="1288" actId="1076"/>
          <ac:picMkLst>
            <pc:docMk/>
            <pc:sldMk cId="1783751251" sldId="651"/>
            <ac:picMk id="4" creationId="{00000000-0000-0000-0000-000000000000}"/>
          </ac:picMkLst>
        </pc:picChg>
      </pc:sldChg>
      <pc:sldChg chg="modSp mod addCm modCm">
        <pc:chgData name="Seeley, Matthew" userId="588298e1-a8dc-4940-87a5-50b01a70e7e3" providerId="ADAL" clId="{26DAD7C0-565A-4BC7-8050-24A23415B689}" dt="2021-02-09T15:44:49.439" v="8649"/>
        <pc:sldMkLst>
          <pc:docMk/>
          <pc:sldMk cId="1238144942" sldId="652"/>
        </pc:sldMkLst>
        <pc:spChg chg="mod">
          <ac:chgData name="Seeley, Matthew" userId="588298e1-a8dc-4940-87a5-50b01a70e7e3" providerId="ADAL" clId="{26DAD7C0-565A-4BC7-8050-24A23415B689}" dt="2021-02-04T18:59:43.187" v="2126" actId="20577"/>
          <ac:spMkLst>
            <pc:docMk/>
            <pc:sldMk cId="1238144942" sldId="652"/>
            <ac:spMk id="2" creationId="{00000000-0000-0000-0000-000000000000}"/>
          </ac:spMkLst>
        </pc:spChg>
      </pc:sldChg>
      <pc:sldChg chg="modSp mod modNotesTx">
        <pc:chgData name="Seeley, Matthew" userId="588298e1-a8dc-4940-87a5-50b01a70e7e3" providerId="ADAL" clId="{26DAD7C0-565A-4BC7-8050-24A23415B689}" dt="2021-02-09T15:47:23.430" v="8651" actId="20577"/>
        <pc:sldMkLst>
          <pc:docMk/>
          <pc:sldMk cId="2244055249" sldId="653"/>
        </pc:sldMkLst>
        <pc:spChg chg="mod">
          <ac:chgData name="Seeley, Matthew" userId="588298e1-a8dc-4940-87a5-50b01a70e7e3" providerId="ADAL" clId="{26DAD7C0-565A-4BC7-8050-24A23415B689}" dt="2021-02-04T19:03:11.184" v="2171" actId="404"/>
          <ac:spMkLst>
            <pc:docMk/>
            <pc:sldMk cId="2244055249" sldId="653"/>
            <ac:spMk id="2" creationId="{00000000-0000-0000-0000-000000000000}"/>
          </ac:spMkLst>
        </pc:spChg>
      </pc:sldChg>
      <pc:sldChg chg="modSp mod delCm modNotesTx">
        <pc:chgData name="Seeley, Matthew" userId="588298e1-a8dc-4940-87a5-50b01a70e7e3" providerId="ADAL" clId="{26DAD7C0-565A-4BC7-8050-24A23415B689}" dt="2021-02-09T14:30:31.445" v="6974" actId="20577"/>
        <pc:sldMkLst>
          <pc:docMk/>
          <pc:sldMk cId="578766275" sldId="655"/>
        </pc:sldMkLst>
        <pc:spChg chg="mod">
          <ac:chgData name="Seeley, Matthew" userId="588298e1-a8dc-4940-87a5-50b01a70e7e3" providerId="ADAL" clId="{26DAD7C0-565A-4BC7-8050-24A23415B689}" dt="2021-02-04T20:14:09.466" v="2179" actId="404"/>
          <ac:spMkLst>
            <pc:docMk/>
            <pc:sldMk cId="578766275" sldId="655"/>
            <ac:spMk id="2" creationId="{00000000-0000-0000-0000-000000000000}"/>
          </ac:spMkLst>
        </pc:spChg>
      </pc:sldChg>
      <pc:sldChg chg="modSp mod modNotesTx">
        <pc:chgData name="Seeley, Matthew" userId="588298e1-a8dc-4940-87a5-50b01a70e7e3" providerId="ADAL" clId="{26DAD7C0-565A-4BC7-8050-24A23415B689}" dt="2021-02-05T15:00:57.280" v="2429" actId="20577"/>
        <pc:sldMkLst>
          <pc:docMk/>
          <pc:sldMk cId="590032502" sldId="656"/>
        </pc:sldMkLst>
        <pc:spChg chg="mod">
          <ac:chgData name="Seeley, Matthew" userId="588298e1-a8dc-4940-87a5-50b01a70e7e3" providerId="ADAL" clId="{26DAD7C0-565A-4BC7-8050-24A23415B689}" dt="2021-02-04T20:14:49.283" v="2192" actId="404"/>
          <ac:spMkLst>
            <pc:docMk/>
            <pc:sldMk cId="590032502" sldId="656"/>
            <ac:spMk id="2" creationId="{00000000-0000-0000-0000-000000000000}"/>
          </ac:spMkLst>
        </pc:spChg>
        <pc:spChg chg="mod">
          <ac:chgData name="Seeley, Matthew" userId="588298e1-a8dc-4940-87a5-50b01a70e7e3" providerId="ADAL" clId="{26DAD7C0-565A-4BC7-8050-24A23415B689}" dt="2021-02-05T15:00:39.103" v="2406" actId="20578"/>
          <ac:spMkLst>
            <pc:docMk/>
            <pc:sldMk cId="590032502" sldId="656"/>
            <ac:spMk id="3" creationId="{00000000-0000-0000-0000-000000000000}"/>
          </ac:spMkLst>
        </pc:spChg>
      </pc:sldChg>
      <pc:sldChg chg="modSp mod modNotesTx">
        <pc:chgData name="Seeley, Matthew" userId="588298e1-a8dc-4940-87a5-50b01a70e7e3" providerId="ADAL" clId="{26DAD7C0-565A-4BC7-8050-24A23415B689}" dt="2021-02-05T15:04:08.209" v="2763" actId="20577"/>
        <pc:sldMkLst>
          <pc:docMk/>
          <pc:sldMk cId="1206689777" sldId="657"/>
        </pc:sldMkLst>
        <pc:spChg chg="mod">
          <ac:chgData name="Seeley, Matthew" userId="588298e1-a8dc-4940-87a5-50b01a70e7e3" providerId="ADAL" clId="{26DAD7C0-565A-4BC7-8050-24A23415B689}" dt="2021-02-04T20:14:54.709" v="2193" actId="404"/>
          <ac:spMkLst>
            <pc:docMk/>
            <pc:sldMk cId="1206689777" sldId="657"/>
            <ac:spMk id="2" creationId="{B3A79783-DDA7-4B80-B186-BBF42A479466}"/>
          </ac:spMkLst>
        </pc:spChg>
        <pc:spChg chg="mod">
          <ac:chgData name="Seeley, Matthew" userId="588298e1-a8dc-4940-87a5-50b01a70e7e3" providerId="ADAL" clId="{26DAD7C0-565A-4BC7-8050-24A23415B689}" dt="2021-02-04T14:02:49.494" v="12" actId="1037"/>
          <ac:spMkLst>
            <pc:docMk/>
            <pc:sldMk cId="1206689777" sldId="657"/>
            <ac:spMk id="25" creationId="{00000000-0000-0000-0000-000000000000}"/>
          </ac:spMkLst>
        </pc:spChg>
      </pc:sldChg>
      <pc:sldChg chg="modSp del mod">
        <pc:chgData name="Seeley, Matthew" userId="588298e1-a8dc-4940-87a5-50b01a70e7e3" providerId="ADAL" clId="{26DAD7C0-565A-4BC7-8050-24A23415B689}" dt="2021-02-09T14:35:33.636" v="6987" actId="47"/>
        <pc:sldMkLst>
          <pc:docMk/>
          <pc:sldMk cId="1812106551" sldId="659"/>
        </pc:sldMkLst>
        <pc:spChg chg="mod">
          <ac:chgData name="Seeley, Matthew" userId="588298e1-a8dc-4940-87a5-50b01a70e7e3" providerId="ADAL" clId="{26DAD7C0-565A-4BC7-8050-24A23415B689}" dt="2021-02-04T20:39:39.044" v="2251" actId="1036"/>
          <ac:spMkLst>
            <pc:docMk/>
            <pc:sldMk cId="1812106551" sldId="659"/>
            <ac:spMk id="2" creationId="{00000000-0000-0000-0000-000000000000}"/>
          </ac:spMkLst>
        </pc:spChg>
        <pc:picChg chg="mod">
          <ac:chgData name="Seeley, Matthew" userId="588298e1-a8dc-4940-87a5-50b01a70e7e3" providerId="ADAL" clId="{26DAD7C0-565A-4BC7-8050-24A23415B689}" dt="2021-02-04T20:39:28.530" v="2228" actId="1076"/>
          <ac:picMkLst>
            <pc:docMk/>
            <pc:sldMk cId="1812106551" sldId="659"/>
            <ac:picMk id="4" creationId="{00000000-0000-0000-0000-000000000000}"/>
          </ac:picMkLst>
        </pc:picChg>
      </pc:sldChg>
      <pc:sldChg chg="addSp delSp modSp del mod">
        <pc:chgData name="Seeley, Matthew" userId="588298e1-a8dc-4940-87a5-50b01a70e7e3" providerId="ADAL" clId="{26DAD7C0-565A-4BC7-8050-24A23415B689}" dt="2021-02-04T15:11:40.656" v="206" actId="47"/>
        <pc:sldMkLst>
          <pc:docMk/>
          <pc:sldMk cId="509181497" sldId="660"/>
        </pc:sldMkLst>
        <pc:graphicFrameChg chg="add del mod">
          <ac:chgData name="Seeley, Matthew" userId="588298e1-a8dc-4940-87a5-50b01a70e7e3" providerId="ADAL" clId="{26DAD7C0-565A-4BC7-8050-24A23415B689}" dt="2021-02-04T14:11:28.001" v="20"/>
          <ac:graphicFrameMkLst>
            <pc:docMk/>
            <pc:sldMk cId="509181497" sldId="660"/>
            <ac:graphicFrameMk id="3" creationId="{8F03E1EA-B6C6-4A9A-8AE8-D73205E88FAE}"/>
          </ac:graphicFrameMkLst>
        </pc:graphicFrameChg>
        <pc:graphicFrameChg chg="add del mod">
          <ac:chgData name="Seeley, Matthew" userId="588298e1-a8dc-4940-87a5-50b01a70e7e3" providerId="ADAL" clId="{26DAD7C0-565A-4BC7-8050-24A23415B689}" dt="2021-02-04T14:12:07.614" v="26"/>
          <ac:graphicFrameMkLst>
            <pc:docMk/>
            <pc:sldMk cId="509181497" sldId="660"/>
            <ac:graphicFrameMk id="4" creationId="{87691B55-C9E6-4BE9-8A18-399E9E2DB6F1}"/>
          </ac:graphicFrameMkLst>
        </pc:graphicFrameChg>
        <pc:graphicFrameChg chg="add del">
          <ac:chgData name="Seeley, Matthew" userId="588298e1-a8dc-4940-87a5-50b01a70e7e3" providerId="ADAL" clId="{26DAD7C0-565A-4BC7-8050-24A23415B689}" dt="2021-02-04T14:12:08.046" v="27" actId="478"/>
          <ac:graphicFrameMkLst>
            <pc:docMk/>
            <pc:sldMk cId="509181497" sldId="660"/>
            <ac:graphicFrameMk id="7" creationId="{00000000-0000-0000-0000-000000000000}"/>
          </ac:graphicFrameMkLst>
        </pc:graphicFrameChg>
      </pc:sldChg>
      <pc:sldChg chg="modSp mod modNotesTx">
        <pc:chgData name="Seeley, Matthew" userId="588298e1-a8dc-4940-87a5-50b01a70e7e3" providerId="ADAL" clId="{26DAD7C0-565A-4BC7-8050-24A23415B689}" dt="2021-02-10T01:20:27.929" v="9328" actId="20577"/>
        <pc:sldMkLst>
          <pc:docMk/>
          <pc:sldMk cId="4181470436" sldId="661"/>
        </pc:sldMkLst>
        <pc:spChg chg="mod">
          <ac:chgData name="Seeley, Matthew" userId="588298e1-a8dc-4940-87a5-50b01a70e7e3" providerId="ADAL" clId="{26DAD7C0-565A-4BC7-8050-24A23415B689}" dt="2021-02-04T18:55:46.850" v="2064" actId="20577"/>
          <ac:spMkLst>
            <pc:docMk/>
            <pc:sldMk cId="4181470436" sldId="661"/>
            <ac:spMk id="2" creationId="{00000000-0000-0000-0000-000000000000}"/>
          </ac:spMkLst>
        </pc:spChg>
        <pc:spChg chg="mod">
          <ac:chgData name="Seeley, Matthew" userId="588298e1-a8dc-4940-87a5-50b01a70e7e3" providerId="ADAL" clId="{26DAD7C0-565A-4BC7-8050-24A23415B689}" dt="2021-02-10T01:12:14.377" v="9066" actId="403"/>
          <ac:spMkLst>
            <pc:docMk/>
            <pc:sldMk cId="4181470436" sldId="661"/>
            <ac:spMk id="4" creationId="{00000000-0000-0000-0000-000000000000}"/>
          </ac:spMkLst>
        </pc:spChg>
      </pc:sldChg>
      <pc:sldChg chg="modSp mod modNotesTx">
        <pc:chgData name="Seeley, Matthew" userId="588298e1-a8dc-4940-87a5-50b01a70e7e3" providerId="ADAL" clId="{26DAD7C0-565A-4BC7-8050-24A23415B689}" dt="2021-02-10T01:28:58.716" v="9400" actId="20577"/>
        <pc:sldMkLst>
          <pc:docMk/>
          <pc:sldMk cId="1366825336" sldId="662"/>
        </pc:sldMkLst>
        <pc:spChg chg="mod">
          <ac:chgData name="Seeley, Matthew" userId="588298e1-a8dc-4940-87a5-50b01a70e7e3" providerId="ADAL" clId="{26DAD7C0-565A-4BC7-8050-24A23415B689}" dt="2021-02-04T18:55:52.860" v="2066" actId="20577"/>
          <ac:spMkLst>
            <pc:docMk/>
            <pc:sldMk cId="1366825336" sldId="662"/>
            <ac:spMk id="2" creationId="{00000000-0000-0000-0000-000000000000}"/>
          </ac:spMkLst>
        </pc:spChg>
      </pc:sldChg>
      <pc:sldChg chg="del">
        <pc:chgData name="Seeley, Matthew" userId="588298e1-a8dc-4940-87a5-50b01a70e7e3" providerId="ADAL" clId="{26DAD7C0-565A-4BC7-8050-24A23415B689}" dt="2021-02-04T15:04:48.380" v="104" actId="47"/>
        <pc:sldMkLst>
          <pc:docMk/>
          <pc:sldMk cId="1116403535" sldId="663"/>
        </pc:sldMkLst>
      </pc:sldChg>
      <pc:sldChg chg="addSp delSp modSp add mod ord delCm modNotesTx">
        <pc:chgData name="Seeley, Matthew" userId="588298e1-a8dc-4940-87a5-50b01a70e7e3" providerId="ADAL" clId="{26DAD7C0-565A-4BC7-8050-24A23415B689}" dt="2021-02-10T15:16:52.976" v="10072" actId="20577"/>
        <pc:sldMkLst>
          <pc:docMk/>
          <pc:sldMk cId="710859724" sldId="665"/>
        </pc:sldMkLst>
        <pc:spChg chg="del">
          <ac:chgData name="Seeley, Matthew" userId="588298e1-a8dc-4940-87a5-50b01a70e7e3" providerId="ADAL" clId="{26DAD7C0-565A-4BC7-8050-24A23415B689}" dt="2021-02-04T18:51:47.157" v="1965" actId="478"/>
          <ac:spMkLst>
            <pc:docMk/>
            <pc:sldMk cId="710859724" sldId="665"/>
            <ac:spMk id="2" creationId="{00000000-0000-0000-0000-000000000000}"/>
          </ac:spMkLst>
        </pc:spChg>
        <pc:spChg chg="del">
          <ac:chgData name="Seeley, Matthew" userId="588298e1-a8dc-4940-87a5-50b01a70e7e3" providerId="ADAL" clId="{26DAD7C0-565A-4BC7-8050-24A23415B689}" dt="2021-02-04T18:51:46.433" v="1964" actId="478"/>
          <ac:spMkLst>
            <pc:docMk/>
            <pc:sldMk cId="710859724" sldId="665"/>
            <ac:spMk id="3" creationId="{00000000-0000-0000-0000-000000000000}"/>
          </ac:spMkLst>
        </pc:spChg>
        <pc:spChg chg="add mod">
          <ac:chgData name="Seeley, Matthew" userId="588298e1-a8dc-4940-87a5-50b01a70e7e3" providerId="ADAL" clId="{26DAD7C0-565A-4BC7-8050-24A23415B689}" dt="2021-02-04T18:55:57.262" v="2068" actId="20577"/>
          <ac:spMkLst>
            <pc:docMk/>
            <pc:sldMk cId="710859724" sldId="665"/>
            <ac:spMk id="6" creationId="{97EEE352-CF4A-4116-B957-7F4312B87EF0}"/>
          </ac:spMkLst>
        </pc:spChg>
        <pc:graphicFrameChg chg="add mod">
          <ac:chgData name="Seeley, Matthew" userId="588298e1-a8dc-4940-87a5-50b01a70e7e3" providerId="ADAL" clId="{26DAD7C0-565A-4BC7-8050-24A23415B689}" dt="2021-02-04T18:54:05.083" v="2026"/>
          <ac:graphicFrameMkLst>
            <pc:docMk/>
            <pc:sldMk cId="710859724" sldId="665"/>
            <ac:graphicFrameMk id="7" creationId="{491955AA-EBC5-4D1C-B5F1-903FED855E1F}"/>
          </ac:graphicFrameMkLst>
        </pc:graphicFrameChg>
        <pc:picChg chg="add del mod">
          <ac:chgData name="Seeley, Matthew" userId="588298e1-a8dc-4940-87a5-50b01a70e7e3" providerId="ADAL" clId="{26DAD7C0-565A-4BC7-8050-24A23415B689}" dt="2021-02-04T18:53:25.817" v="2015" actId="478"/>
          <ac:picMkLst>
            <pc:docMk/>
            <pc:sldMk cId="710859724" sldId="665"/>
            <ac:picMk id="5" creationId="{00000000-0000-0000-0000-000000000000}"/>
          </ac:picMkLst>
        </pc:picChg>
      </pc:sldChg>
      <pc:sldChg chg="del">
        <pc:chgData name="Seeley, Matthew" userId="588298e1-a8dc-4940-87a5-50b01a70e7e3" providerId="ADAL" clId="{26DAD7C0-565A-4BC7-8050-24A23415B689}" dt="2021-02-04T15:33:27.360" v="438" actId="2696"/>
        <pc:sldMkLst>
          <pc:docMk/>
          <pc:sldMk cId="1527599756" sldId="665"/>
        </pc:sldMkLst>
      </pc:sldChg>
      <pc:sldChg chg="addSp delSp modSp add mod modNotesTx">
        <pc:chgData name="Seeley, Matthew" userId="588298e1-a8dc-4940-87a5-50b01a70e7e3" providerId="ADAL" clId="{26DAD7C0-565A-4BC7-8050-24A23415B689}" dt="2021-02-05T15:14:04.647" v="3433" actId="20577"/>
        <pc:sldMkLst>
          <pc:docMk/>
          <pc:sldMk cId="1138315129" sldId="666"/>
        </pc:sldMkLst>
        <pc:spChg chg="mod">
          <ac:chgData name="Seeley, Matthew" userId="588298e1-a8dc-4940-87a5-50b01a70e7e3" providerId="ADAL" clId="{26DAD7C0-565A-4BC7-8050-24A23415B689}" dt="2021-02-04T18:55:16.944" v="2056" actId="404"/>
          <ac:spMkLst>
            <pc:docMk/>
            <pc:sldMk cId="1138315129" sldId="666"/>
            <ac:spMk id="2" creationId="{B3A79783-DDA7-4B80-B186-BBF42A479466}"/>
          </ac:spMkLst>
        </pc:spChg>
        <pc:graphicFrameChg chg="del">
          <ac:chgData name="Seeley, Matthew" userId="588298e1-a8dc-4940-87a5-50b01a70e7e3" providerId="ADAL" clId="{26DAD7C0-565A-4BC7-8050-24A23415B689}" dt="2021-02-04T14:14:21.112" v="40" actId="478"/>
          <ac:graphicFrameMkLst>
            <pc:docMk/>
            <pc:sldMk cId="1138315129" sldId="666"/>
            <ac:graphicFrameMk id="3" creationId="{00000000-0000-0000-0000-000000000000}"/>
          </ac:graphicFrameMkLst>
        </pc:graphicFrameChg>
        <pc:graphicFrameChg chg="add del mod">
          <ac:chgData name="Seeley, Matthew" userId="588298e1-a8dc-4940-87a5-50b01a70e7e3" providerId="ADAL" clId="{26DAD7C0-565A-4BC7-8050-24A23415B689}" dt="2021-02-04T14:33:47.286" v="63"/>
          <ac:graphicFrameMkLst>
            <pc:docMk/>
            <pc:sldMk cId="1138315129" sldId="666"/>
            <ac:graphicFrameMk id="4" creationId="{64B49A6F-936A-447C-AA51-8D782735C223}"/>
          </ac:graphicFrameMkLst>
        </pc:graphicFrameChg>
        <pc:graphicFrameChg chg="add mod modGraphic">
          <ac:chgData name="Seeley, Matthew" userId="588298e1-a8dc-4940-87a5-50b01a70e7e3" providerId="ADAL" clId="{26DAD7C0-565A-4BC7-8050-24A23415B689}" dt="2021-02-04T20:39:18.352" v="2226" actId="1038"/>
          <ac:graphicFrameMkLst>
            <pc:docMk/>
            <pc:sldMk cId="1138315129" sldId="666"/>
            <ac:graphicFrameMk id="6" creationId="{C5366069-E678-4FA6-80EF-0954ACC1CA9A}"/>
          </ac:graphicFrameMkLst>
        </pc:graphicFrameChg>
        <pc:graphicFrameChg chg="add mod modGraphic">
          <ac:chgData name="Seeley, Matthew" userId="588298e1-a8dc-4940-87a5-50b01a70e7e3" providerId="ADAL" clId="{26DAD7C0-565A-4BC7-8050-24A23415B689}" dt="2021-02-04T14:36:19.072" v="103" actId="1037"/>
          <ac:graphicFrameMkLst>
            <pc:docMk/>
            <pc:sldMk cId="1138315129" sldId="666"/>
            <ac:graphicFrameMk id="7" creationId="{49B32E9C-CA11-4619-9A05-94D8480C6885}"/>
          </ac:graphicFrameMkLst>
        </pc:graphicFrameChg>
      </pc:sldChg>
      <pc:sldChg chg="addSp delSp modSp add del mod">
        <pc:chgData name="Seeley, Matthew" userId="588298e1-a8dc-4940-87a5-50b01a70e7e3" providerId="ADAL" clId="{26DAD7C0-565A-4BC7-8050-24A23415B689}" dt="2021-02-04T14:14:11.802" v="38" actId="47"/>
        <pc:sldMkLst>
          <pc:docMk/>
          <pc:sldMk cId="3964656452" sldId="666"/>
        </pc:sldMkLst>
        <pc:graphicFrameChg chg="add mod modGraphic">
          <ac:chgData name="Seeley, Matthew" userId="588298e1-a8dc-4940-87a5-50b01a70e7e3" providerId="ADAL" clId="{26DAD7C0-565A-4BC7-8050-24A23415B689}" dt="2021-02-04T14:13:03.764" v="37" actId="403"/>
          <ac:graphicFrameMkLst>
            <pc:docMk/>
            <pc:sldMk cId="3964656452" sldId="666"/>
            <ac:graphicFrameMk id="3" creationId="{37332DB6-B96A-43CF-890C-469A15D6787B}"/>
          </ac:graphicFrameMkLst>
        </pc:graphicFrameChg>
        <pc:graphicFrameChg chg="del">
          <ac:chgData name="Seeley, Matthew" userId="588298e1-a8dc-4940-87a5-50b01a70e7e3" providerId="ADAL" clId="{26DAD7C0-565A-4BC7-8050-24A23415B689}" dt="2021-02-04T14:12:13.726" v="29" actId="478"/>
          <ac:graphicFrameMkLst>
            <pc:docMk/>
            <pc:sldMk cId="3964656452" sldId="666"/>
            <ac:graphicFrameMk id="7" creationId="{00000000-0000-0000-0000-000000000000}"/>
          </ac:graphicFrameMkLst>
        </pc:graphicFrameChg>
      </pc:sldChg>
      <pc:sldChg chg="addSp delSp modSp add mod modNotesTx">
        <pc:chgData name="Seeley, Matthew" userId="588298e1-a8dc-4940-87a5-50b01a70e7e3" providerId="ADAL" clId="{26DAD7C0-565A-4BC7-8050-24A23415B689}" dt="2021-02-10T17:22:04.322" v="11007" actId="20577"/>
        <pc:sldMkLst>
          <pc:docMk/>
          <pc:sldMk cId="1119107828" sldId="667"/>
        </pc:sldMkLst>
        <pc:spChg chg="mod">
          <ac:chgData name="Seeley, Matthew" userId="588298e1-a8dc-4940-87a5-50b01a70e7e3" providerId="ADAL" clId="{26DAD7C0-565A-4BC7-8050-24A23415B689}" dt="2021-02-04T18:55:40.227" v="2062" actId="20577"/>
          <ac:spMkLst>
            <pc:docMk/>
            <pc:sldMk cId="1119107828" sldId="667"/>
            <ac:spMk id="2" creationId="{00000000-0000-0000-0000-000000000000}"/>
          </ac:spMkLst>
        </pc:spChg>
        <pc:graphicFrameChg chg="add mod modGraphic">
          <ac:chgData name="Seeley, Matthew" userId="588298e1-a8dc-4940-87a5-50b01a70e7e3" providerId="ADAL" clId="{26DAD7C0-565A-4BC7-8050-24A23415B689}" dt="2021-02-05T17:02:41.491" v="4847" actId="113"/>
          <ac:graphicFrameMkLst>
            <pc:docMk/>
            <pc:sldMk cId="1119107828" sldId="667"/>
            <ac:graphicFrameMk id="3" creationId="{E1892CE7-50EA-47A2-BD9D-39671757AD31}"/>
          </ac:graphicFrameMkLst>
        </pc:graphicFrameChg>
        <pc:graphicFrameChg chg="del">
          <ac:chgData name="Seeley, Matthew" userId="588298e1-a8dc-4940-87a5-50b01a70e7e3" providerId="ADAL" clId="{26DAD7C0-565A-4BC7-8050-24A23415B689}" dt="2021-02-04T15:07:40.449" v="108" actId="478"/>
          <ac:graphicFrameMkLst>
            <pc:docMk/>
            <pc:sldMk cId="1119107828" sldId="667"/>
            <ac:graphicFrameMk id="7" creationId="{00000000-0000-0000-0000-000000000000}"/>
          </ac:graphicFrameMkLst>
        </pc:graphicFrameChg>
      </pc:sldChg>
      <pc:sldChg chg="addSp delSp modSp mod modNotesTx">
        <pc:chgData name="Seeley, Matthew" userId="588298e1-a8dc-4940-87a5-50b01a70e7e3" providerId="ADAL" clId="{26DAD7C0-565A-4BC7-8050-24A23415B689}" dt="2021-02-10T13:48:29.929" v="9465" actId="20577"/>
        <pc:sldMkLst>
          <pc:docMk/>
          <pc:sldMk cId="3474334624" sldId="669"/>
        </pc:sldMkLst>
        <pc:spChg chg="mod">
          <ac:chgData name="Seeley, Matthew" userId="588298e1-a8dc-4940-87a5-50b01a70e7e3" providerId="ADAL" clId="{26DAD7C0-565A-4BC7-8050-24A23415B689}" dt="2021-02-04T15:21:11.044" v="297" actId="20577"/>
          <ac:spMkLst>
            <pc:docMk/>
            <pc:sldMk cId="3474334624" sldId="669"/>
            <ac:spMk id="2" creationId="{B3A79783-DDA7-4B80-B186-BBF42A479466}"/>
          </ac:spMkLst>
        </pc:spChg>
        <pc:spChg chg="del">
          <ac:chgData name="Seeley, Matthew" userId="588298e1-a8dc-4940-87a5-50b01a70e7e3" providerId="ADAL" clId="{26DAD7C0-565A-4BC7-8050-24A23415B689}" dt="2021-02-04T15:12:54.860" v="247" actId="478"/>
          <ac:spMkLst>
            <pc:docMk/>
            <pc:sldMk cId="3474334624" sldId="669"/>
            <ac:spMk id="6"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7"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8"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9"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10"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19"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1"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2"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3"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4"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5"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8"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29"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30"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31" creationId="{00000000-0000-0000-0000-000000000000}"/>
          </ac:spMkLst>
        </pc:spChg>
        <pc:spChg chg="del">
          <ac:chgData name="Seeley, Matthew" userId="588298e1-a8dc-4940-87a5-50b01a70e7e3" providerId="ADAL" clId="{26DAD7C0-565A-4BC7-8050-24A23415B689}" dt="2021-02-04T15:13:01.633" v="250" actId="478"/>
          <ac:spMkLst>
            <pc:docMk/>
            <pc:sldMk cId="3474334624" sldId="669"/>
            <ac:spMk id="38" creationId="{00000000-0000-0000-0000-000000000000}"/>
          </ac:spMkLst>
        </pc:spChg>
        <pc:spChg chg="del mod">
          <ac:chgData name="Seeley, Matthew" userId="588298e1-a8dc-4940-87a5-50b01a70e7e3" providerId="ADAL" clId="{26DAD7C0-565A-4BC7-8050-24A23415B689}" dt="2021-02-04T15:13:04.125" v="252" actId="478"/>
          <ac:spMkLst>
            <pc:docMk/>
            <pc:sldMk cId="3474334624" sldId="669"/>
            <ac:spMk id="39" creationId="{00000000-0000-0000-0000-000000000000}"/>
          </ac:spMkLst>
        </pc:spChg>
        <pc:spChg chg="del">
          <ac:chgData name="Seeley, Matthew" userId="588298e1-a8dc-4940-87a5-50b01a70e7e3" providerId="ADAL" clId="{26DAD7C0-565A-4BC7-8050-24A23415B689}" dt="2021-02-04T15:12:54.860" v="247" actId="478"/>
          <ac:spMkLst>
            <pc:docMk/>
            <pc:sldMk cId="3474334624" sldId="669"/>
            <ac:spMk id="43" creationId="{00000000-0000-0000-0000-000000000000}"/>
          </ac:spMkLst>
        </pc:spChg>
        <pc:spChg chg="del">
          <ac:chgData name="Seeley, Matthew" userId="588298e1-a8dc-4940-87a5-50b01a70e7e3" providerId="ADAL" clId="{26DAD7C0-565A-4BC7-8050-24A23415B689}" dt="2021-02-04T15:13:00.199" v="248" actId="478"/>
          <ac:spMkLst>
            <pc:docMk/>
            <pc:sldMk cId="3474334624" sldId="669"/>
            <ac:spMk id="44" creationId="{00000000-0000-0000-0000-000000000000}"/>
          </ac:spMkLst>
        </pc:spChg>
        <pc:graphicFrameChg chg="add mod modGraphic">
          <ac:chgData name="Seeley, Matthew" userId="588298e1-a8dc-4940-87a5-50b01a70e7e3" providerId="ADAL" clId="{26DAD7C0-565A-4BC7-8050-24A23415B689}" dt="2021-02-04T15:15:23.148" v="276" actId="1038"/>
          <ac:graphicFrameMkLst>
            <pc:docMk/>
            <pc:sldMk cId="3474334624" sldId="669"/>
            <ac:graphicFrameMk id="3" creationId="{4EA97A03-D13E-4704-AE07-3FB34896CBE4}"/>
          </ac:graphicFrameMkLst>
        </pc:graphicFrameChg>
        <pc:cxnChg chg="del">
          <ac:chgData name="Seeley, Matthew" userId="588298e1-a8dc-4940-87a5-50b01a70e7e3" providerId="ADAL" clId="{26DAD7C0-565A-4BC7-8050-24A23415B689}" dt="2021-02-04T15:12:54.860" v="247" actId="478"/>
          <ac:cxnSpMkLst>
            <pc:docMk/>
            <pc:sldMk cId="3474334624" sldId="669"/>
            <ac:cxnSpMk id="12" creationId="{00000000-0000-0000-0000-000000000000}"/>
          </ac:cxnSpMkLst>
        </pc:cxnChg>
        <pc:cxnChg chg="del">
          <ac:chgData name="Seeley, Matthew" userId="588298e1-a8dc-4940-87a5-50b01a70e7e3" providerId="ADAL" clId="{26DAD7C0-565A-4BC7-8050-24A23415B689}" dt="2021-02-04T15:12:54.860" v="247" actId="478"/>
          <ac:cxnSpMkLst>
            <pc:docMk/>
            <pc:sldMk cId="3474334624" sldId="669"/>
            <ac:cxnSpMk id="13" creationId="{00000000-0000-0000-0000-000000000000}"/>
          </ac:cxnSpMkLst>
        </pc:cxnChg>
        <pc:cxnChg chg="del mod">
          <ac:chgData name="Seeley, Matthew" userId="588298e1-a8dc-4940-87a5-50b01a70e7e3" providerId="ADAL" clId="{26DAD7C0-565A-4BC7-8050-24A23415B689}" dt="2021-02-04T15:12:54.860" v="247" actId="478"/>
          <ac:cxnSpMkLst>
            <pc:docMk/>
            <pc:sldMk cId="3474334624" sldId="669"/>
            <ac:cxnSpMk id="36" creationId="{00000000-0000-0000-0000-000000000000}"/>
          </ac:cxnSpMkLst>
        </pc:cxnChg>
        <pc:cxnChg chg="del">
          <ac:chgData name="Seeley, Matthew" userId="588298e1-a8dc-4940-87a5-50b01a70e7e3" providerId="ADAL" clId="{26DAD7C0-565A-4BC7-8050-24A23415B689}" dt="2021-02-04T15:12:54.860" v="247" actId="478"/>
          <ac:cxnSpMkLst>
            <pc:docMk/>
            <pc:sldMk cId="3474334624" sldId="669"/>
            <ac:cxnSpMk id="42" creationId="{00000000-0000-0000-0000-000000000000}"/>
          </ac:cxnSpMkLst>
        </pc:cxnChg>
        <pc:cxnChg chg="del">
          <ac:chgData name="Seeley, Matthew" userId="588298e1-a8dc-4940-87a5-50b01a70e7e3" providerId="ADAL" clId="{26DAD7C0-565A-4BC7-8050-24A23415B689}" dt="2021-02-04T15:12:54.860" v="247" actId="478"/>
          <ac:cxnSpMkLst>
            <pc:docMk/>
            <pc:sldMk cId="3474334624" sldId="669"/>
            <ac:cxnSpMk id="46" creationId="{00000000-0000-0000-0000-000000000000}"/>
          </ac:cxnSpMkLst>
        </pc:cxnChg>
        <pc:cxnChg chg="del mod">
          <ac:chgData name="Seeley, Matthew" userId="588298e1-a8dc-4940-87a5-50b01a70e7e3" providerId="ADAL" clId="{26DAD7C0-565A-4BC7-8050-24A23415B689}" dt="2021-02-04T15:12:54.860" v="247" actId="478"/>
          <ac:cxnSpMkLst>
            <pc:docMk/>
            <pc:sldMk cId="3474334624" sldId="669"/>
            <ac:cxnSpMk id="50" creationId="{00000000-0000-0000-0000-000000000000}"/>
          </ac:cxnSpMkLst>
        </pc:cxnChg>
      </pc:sldChg>
      <pc:sldChg chg="addSp delSp modSp add mod modNotesTx">
        <pc:chgData name="Seeley, Matthew" userId="588298e1-a8dc-4940-87a5-50b01a70e7e3" providerId="ADAL" clId="{26DAD7C0-565A-4BC7-8050-24A23415B689}" dt="2021-02-05T16:01:33.677" v="4844" actId="20577"/>
        <pc:sldMkLst>
          <pc:docMk/>
          <pc:sldMk cId="319256310" sldId="670"/>
        </pc:sldMkLst>
        <pc:spChg chg="mod">
          <ac:chgData name="Seeley, Matthew" userId="588298e1-a8dc-4940-87a5-50b01a70e7e3" providerId="ADAL" clId="{26DAD7C0-565A-4BC7-8050-24A23415B689}" dt="2021-02-04T15:22:01.123" v="315" actId="20577"/>
          <ac:spMkLst>
            <pc:docMk/>
            <pc:sldMk cId="319256310" sldId="670"/>
            <ac:spMk id="2" creationId="{B3A79783-DDA7-4B80-B186-BBF42A479466}"/>
          </ac:spMkLst>
        </pc:spChg>
        <pc:spChg chg="add mod">
          <ac:chgData name="Seeley, Matthew" userId="588298e1-a8dc-4940-87a5-50b01a70e7e3" providerId="ADAL" clId="{26DAD7C0-565A-4BC7-8050-24A23415B689}" dt="2021-02-04T15:22:45.253" v="317" actId="1076"/>
          <ac:spMkLst>
            <pc:docMk/>
            <pc:sldMk cId="319256310" sldId="670"/>
            <ac:spMk id="6" creationId="{15B56E00-D080-4AE5-8072-E1171E7CBE1A}"/>
          </ac:spMkLst>
        </pc:spChg>
        <pc:spChg chg="add del mod">
          <ac:chgData name="Seeley, Matthew" userId="588298e1-a8dc-4940-87a5-50b01a70e7e3" providerId="ADAL" clId="{26DAD7C0-565A-4BC7-8050-24A23415B689}" dt="2021-02-04T15:23:03.822" v="322" actId="478"/>
          <ac:spMkLst>
            <pc:docMk/>
            <pc:sldMk cId="319256310" sldId="670"/>
            <ac:spMk id="7" creationId="{08F40283-CD58-45C0-9E94-880D8DCFDD08}"/>
          </ac:spMkLst>
        </pc:spChg>
        <pc:spChg chg="add del mod">
          <ac:chgData name="Seeley, Matthew" userId="588298e1-a8dc-4940-87a5-50b01a70e7e3" providerId="ADAL" clId="{26DAD7C0-565A-4BC7-8050-24A23415B689}" dt="2021-02-04T15:22:50.395" v="319" actId="478"/>
          <ac:spMkLst>
            <pc:docMk/>
            <pc:sldMk cId="319256310" sldId="670"/>
            <ac:spMk id="8" creationId="{C938167E-C5DD-4E85-84C3-BD21D8C102ED}"/>
          </ac:spMkLst>
        </pc:spChg>
        <pc:graphicFrameChg chg="del">
          <ac:chgData name="Seeley, Matthew" userId="588298e1-a8dc-4940-87a5-50b01a70e7e3" providerId="ADAL" clId="{26DAD7C0-565A-4BC7-8050-24A23415B689}" dt="2021-02-04T15:20:22.716" v="280" actId="478"/>
          <ac:graphicFrameMkLst>
            <pc:docMk/>
            <pc:sldMk cId="319256310" sldId="670"/>
            <ac:graphicFrameMk id="3" creationId="{4EA97A03-D13E-4704-AE07-3FB34896CBE4}"/>
          </ac:graphicFrameMkLst>
        </pc:graphicFrameChg>
        <pc:graphicFrameChg chg="add mod modGraphic">
          <ac:chgData name="Seeley, Matthew" userId="588298e1-a8dc-4940-87a5-50b01a70e7e3" providerId="ADAL" clId="{26DAD7C0-565A-4BC7-8050-24A23415B689}" dt="2021-02-04T15:23:42.700" v="332" actId="1076"/>
          <ac:graphicFrameMkLst>
            <pc:docMk/>
            <pc:sldMk cId="319256310" sldId="670"/>
            <ac:graphicFrameMk id="4" creationId="{E55EE116-2E10-46A6-B7A5-CE605C35DA8B}"/>
          </ac:graphicFrameMkLst>
        </pc:graphicFrameChg>
      </pc:sldChg>
      <pc:sldChg chg="del">
        <pc:chgData name="Seeley, Matthew" userId="588298e1-a8dc-4940-87a5-50b01a70e7e3" providerId="ADAL" clId="{26DAD7C0-565A-4BC7-8050-24A23415B689}" dt="2021-02-04T15:24:00.608" v="333" actId="47"/>
        <pc:sldMkLst>
          <pc:docMk/>
          <pc:sldMk cId="3239151654" sldId="671"/>
        </pc:sldMkLst>
      </pc:sldChg>
      <pc:sldChg chg="addSp delSp modSp add mod delCm modNotesTx">
        <pc:chgData name="Seeley, Matthew" userId="588298e1-a8dc-4940-87a5-50b01a70e7e3" providerId="ADAL" clId="{26DAD7C0-565A-4BC7-8050-24A23415B689}" dt="2021-02-10T15:20:29.519" v="10127" actId="120"/>
        <pc:sldMkLst>
          <pc:docMk/>
          <pc:sldMk cId="3979575702" sldId="671"/>
        </pc:sldMkLst>
        <pc:graphicFrameChg chg="del modGraphic">
          <ac:chgData name="Seeley, Matthew" userId="588298e1-a8dc-4940-87a5-50b01a70e7e3" providerId="ADAL" clId="{26DAD7C0-565A-4BC7-8050-24A23415B689}" dt="2021-02-04T15:24:08.838" v="336" actId="478"/>
          <ac:graphicFrameMkLst>
            <pc:docMk/>
            <pc:sldMk cId="3979575702" sldId="671"/>
            <ac:graphicFrameMk id="4" creationId="{E55EE116-2E10-46A6-B7A5-CE605C35DA8B}"/>
          </ac:graphicFrameMkLst>
        </pc:graphicFrameChg>
        <pc:picChg chg="add mod">
          <ac:chgData name="Seeley, Matthew" userId="588298e1-a8dc-4940-87a5-50b01a70e7e3" providerId="ADAL" clId="{26DAD7C0-565A-4BC7-8050-24A23415B689}" dt="2021-02-04T20:40:25.141" v="2253" actId="1076"/>
          <ac:picMkLst>
            <pc:docMk/>
            <pc:sldMk cId="3979575702" sldId="671"/>
            <ac:picMk id="7" creationId="{7DEB926E-805F-4F10-85B5-BD537A096BD9}"/>
          </ac:picMkLst>
        </pc:picChg>
      </pc:sldChg>
      <pc:sldChg chg="addSp delSp modSp add mod modNotesTx">
        <pc:chgData name="Seeley, Matthew" userId="588298e1-a8dc-4940-87a5-50b01a70e7e3" providerId="ADAL" clId="{26DAD7C0-565A-4BC7-8050-24A23415B689}" dt="2021-02-10T15:21:28.007" v="10128" actId="120"/>
        <pc:sldMkLst>
          <pc:docMk/>
          <pc:sldMk cId="950375985" sldId="672"/>
        </pc:sldMkLst>
        <pc:spChg chg="mod">
          <ac:chgData name="Seeley, Matthew" userId="588298e1-a8dc-4940-87a5-50b01a70e7e3" providerId="ADAL" clId="{26DAD7C0-565A-4BC7-8050-24A23415B689}" dt="2021-02-04T15:28:10.954" v="376" actId="20577"/>
          <ac:spMkLst>
            <pc:docMk/>
            <pc:sldMk cId="950375985" sldId="672"/>
            <ac:spMk id="2" creationId="{B3A79783-DDA7-4B80-B186-BBF42A479466}"/>
          </ac:spMkLst>
        </pc:spChg>
        <pc:graphicFrameChg chg="add mod modGraphic">
          <ac:chgData name="Seeley, Matthew" userId="588298e1-a8dc-4940-87a5-50b01a70e7e3" providerId="ADAL" clId="{26DAD7C0-565A-4BC7-8050-24A23415B689}" dt="2021-02-04T15:31:06.581" v="408" actId="1076"/>
          <ac:graphicFrameMkLst>
            <pc:docMk/>
            <pc:sldMk cId="950375985" sldId="672"/>
            <ac:graphicFrameMk id="3" creationId="{2D6E3CD2-9F37-4A86-9EE4-3AC76F8F3CE7}"/>
          </ac:graphicFrameMkLst>
        </pc:graphicFrameChg>
        <pc:graphicFrameChg chg="add mod modGraphic">
          <ac:chgData name="Seeley, Matthew" userId="588298e1-a8dc-4940-87a5-50b01a70e7e3" providerId="ADAL" clId="{26DAD7C0-565A-4BC7-8050-24A23415B689}" dt="2021-02-04T15:31:30.458" v="426" actId="404"/>
          <ac:graphicFrameMkLst>
            <pc:docMk/>
            <pc:sldMk cId="950375985" sldId="672"/>
            <ac:graphicFrameMk id="4" creationId="{13E439F9-5AA4-4B06-BE3E-1609334CA5DA}"/>
          </ac:graphicFrameMkLst>
        </pc:graphicFrameChg>
        <pc:picChg chg="del">
          <ac:chgData name="Seeley, Matthew" userId="588298e1-a8dc-4940-87a5-50b01a70e7e3" providerId="ADAL" clId="{26DAD7C0-565A-4BC7-8050-24A23415B689}" dt="2021-02-04T15:28:12.812" v="377" actId="478"/>
          <ac:picMkLst>
            <pc:docMk/>
            <pc:sldMk cId="950375985" sldId="672"/>
            <ac:picMk id="7" creationId="{7DEB926E-805F-4F10-85B5-BD537A096BD9}"/>
          </ac:picMkLst>
        </pc:picChg>
      </pc:sldChg>
      <pc:sldChg chg="addSp delSp modSp add del mod">
        <pc:chgData name="Seeley, Matthew" userId="588298e1-a8dc-4940-87a5-50b01a70e7e3" providerId="ADAL" clId="{26DAD7C0-565A-4BC7-8050-24A23415B689}" dt="2021-02-04T18:44:57.596" v="1922" actId="47"/>
        <pc:sldMkLst>
          <pc:docMk/>
          <pc:sldMk cId="821464308" sldId="673"/>
        </pc:sldMkLst>
        <pc:spChg chg="mod">
          <ac:chgData name="Seeley, Matthew" userId="588298e1-a8dc-4940-87a5-50b01a70e7e3" providerId="ADAL" clId="{26DAD7C0-565A-4BC7-8050-24A23415B689}" dt="2021-02-04T15:39:15.199" v="490" actId="20577"/>
          <ac:spMkLst>
            <pc:docMk/>
            <pc:sldMk cId="821464308" sldId="673"/>
            <ac:spMk id="2" creationId="{B3A79783-DDA7-4B80-B186-BBF42A479466}"/>
          </ac:spMkLst>
        </pc:spChg>
        <pc:spChg chg="add mod">
          <ac:chgData name="Seeley, Matthew" userId="588298e1-a8dc-4940-87a5-50b01a70e7e3" providerId="ADAL" clId="{26DAD7C0-565A-4BC7-8050-24A23415B689}" dt="2021-02-04T18:40:52.211" v="1887" actId="20577"/>
          <ac:spMkLst>
            <pc:docMk/>
            <pc:sldMk cId="821464308" sldId="673"/>
            <ac:spMk id="7" creationId="{B7D34510-2831-4866-B0C6-648D4396D33B}"/>
          </ac:spMkLst>
        </pc:spChg>
        <pc:graphicFrameChg chg="del">
          <ac:chgData name="Seeley, Matthew" userId="588298e1-a8dc-4940-87a5-50b01a70e7e3" providerId="ADAL" clId="{26DAD7C0-565A-4BC7-8050-24A23415B689}" dt="2021-02-04T15:33:05.111" v="430" actId="478"/>
          <ac:graphicFrameMkLst>
            <pc:docMk/>
            <pc:sldMk cId="821464308" sldId="673"/>
            <ac:graphicFrameMk id="3" creationId="{2D6E3CD2-9F37-4A86-9EE4-3AC76F8F3CE7}"/>
          </ac:graphicFrameMkLst>
        </pc:graphicFrameChg>
        <pc:graphicFrameChg chg="del modGraphic">
          <ac:chgData name="Seeley, Matthew" userId="588298e1-a8dc-4940-87a5-50b01a70e7e3" providerId="ADAL" clId="{26DAD7C0-565A-4BC7-8050-24A23415B689}" dt="2021-02-04T15:33:03.483" v="429" actId="478"/>
          <ac:graphicFrameMkLst>
            <pc:docMk/>
            <pc:sldMk cId="821464308" sldId="673"/>
            <ac:graphicFrameMk id="4" creationId="{13E439F9-5AA4-4B06-BE3E-1609334CA5DA}"/>
          </ac:graphicFrameMkLst>
        </pc:graphicFrameChg>
      </pc:sldChg>
      <pc:sldChg chg="addSp delSp modSp add mod modClrScheme chgLayout modNotesTx">
        <pc:chgData name="Seeley, Matthew" userId="588298e1-a8dc-4940-87a5-50b01a70e7e3" providerId="ADAL" clId="{26DAD7C0-565A-4BC7-8050-24A23415B689}" dt="2021-02-10T15:22:01.157" v="10129" actId="120"/>
        <pc:sldMkLst>
          <pc:docMk/>
          <pc:sldMk cId="3000915279" sldId="675"/>
        </pc:sldMkLst>
        <pc:spChg chg="mod ord">
          <ac:chgData name="Seeley, Matthew" userId="588298e1-a8dc-4940-87a5-50b01a70e7e3" providerId="ADAL" clId="{26DAD7C0-565A-4BC7-8050-24A23415B689}" dt="2021-02-04T16:04:54.847" v="808" actId="404"/>
          <ac:spMkLst>
            <pc:docMk/>
            <pc:sldMk cId="3000915279" sldId="675"/>
            <ac:spMk id="2" creationId="{B3A79783-DDA7-4B80-B186-BBF42A479466}"/>
          </ac:spMkLst>
        </pc:spChg>
        <pc:spChg chg="add del mod ord">
          <ac:chgData name="Seeley, Matthew" userId="588298e1-a8dc-4940-87a5-50b01a70e7e3" providerId="ADAL" clId="{26DAD7C0-565A-4BC7-8050-24A23415B689}" dt="2021-02-04T16:03:33.263" v="763" actId="478"/>
          <ac:spMkLst>
            <pc:docMk/>
            <pc:sldMk cId="3000915279" sldId="675"/>
            <ac:spMk id="10" creationId="{66F115B0-7268-4A9F-90A9-0BF569C40094}"/>
          </ac:spMkLst>
        </pc:spChg>
        <pc:graphicFrameChg chg="del">
          <ac:chgData name="Seeley, Matthew" userId="588298e1-a8dc-4940-87a5-50b01a70e7e3" providerId="ADAL" clId="{26DAD7C0-565A-4BC7-8050-24A23415B689}" dt="2021-02-04T15:36:39.022" v="470" actId="478"/>
          <ac:graphicFrameMkLst>
            <pc:docMk/>
            <pc:sldMk cId="3000915279" sldId="675"/>
            <ac:graphicFrameMk id="3" creationId="{2D6E3CD2-9F37-4A86-9EE4-3AC76F8F3CE7}"/>
          </ac:graphicFrameMkLst>
        </pc:graphicFrameChg>
        <pc:graphicFrameChg chg="del">
          <ac:chgData name="Seeley, Matthew" userId="588298e1-a8dc-4940-87a5-50b01a70e7e3" providerId="ADAL" clId="{26DAD7C0-565A-4BC7-8050-24A23415B689}" dt="2021-02-04T15:36:37.728" v="469" actId="478"/>
          <ac:graphicFrameMkLst>
            <pc:docMk/>
            <pc:sldMk cId="3000915279" sldId="675"/>
            <ac:graphicFrameMk id="4" creationId="{13E439F9-5AA4-4B06-BE3E-1609334CA5DA}"/>
          </ac:graphicFrameMkLst>
        </pc:graphicFrameChg>
        <pc:graphicFrameChg chg="add mod modGraphic">
          <ac:chgData name="Seeley, Matthew" userId="588298e1-a8dc-4940-87a5-50b01a70e7e3" providerId="ADAL" clId="{26DAD7C0-565A-4BC7-8050-24A23415B689}" dt="2021-02-04T18:33:14.773" v="1745" actId="1076"/>
          <ac:graphicFrameMkLst>
            <pc:docMk/>
            <pc:sldMk cId="3000915279" sldId="675"/>
            <ac:graphicFrameMk id="7" creationId="{35D81503-A572-4E4A-8F71-788AFDE66DF5}"/>
          </ac:graphicFrameMkLst>
        </pc:graphicFrameChg>
        <pc:graphicFrameChg chg="add mod modGraphic">
          <ac:chgData name="Seeley, Matthew" userId="588298e1-a8dc-4940-87a5-50b01a70e7e3" providerId="ADAL" clId="{26DAD7C0-565A-4BC7-8050-24A23415B689}" dt="2021-02-04T16:04:39.915" v="799" actId="1038"/>
          <ac:graphicFrameMkLst>
            <pc:docMk/>
            <pc:sldMk cId="3000915279" sldId="675"/>
            <ac:graphicFrameMk id="8" creationId="{680AD715-CAC8-4B01-8A3A-1308745AF169}"/>
          </ac:graphicFrameMkLst>
        </pc:graphicFrameChg>
        <pc:graphicFrameChg chg="add mod modGraphic">
          <ac:chgData name="Seeley, Matthew" userId="588298e1-a8dc-4940-87a5-50b01a70e7e3" providerId="ADAL" clId="{26DAD7C0-565A-4BC7-8050-24A23415B689}" dt="2021-02-04T16:04:48.519" v="805" actId="1038"/>
          <ac:graphicFrameMkLst>
            <pc:docMk/>
            <pc:sldMk cId="3000915279" sldId="675"/>
            <ac:graphicFrameMk id="9" creationId="{C8A899AB-143C-4B97-BACD-7938FF73F158}"/>
          </ac:graphicFrameMkLst>
        </pc:graphicFrameChg>
        <pc:picChg chg="del">
          <ac:chgData name="Seeley, Matthew" userId="588298e1-a8dc-4940-87a5-50b01a70e7e3" providerId="ADAL" clId="{26DAD7C0-565A-4BC7-8050-24A23415B689}" dt="2021-02-04T16:01:28.732" v="710" actId="478"/>
          <ac:picMkLst>
            <pc:docMk/>
            <pc:sldMk cId="3000915279" sldId="675"/>
            <ac:picMk id="32" creationId="{FF0C90C2-62DC-4979-8A26-9E6B8BC0BDCE}"/>
          </ac:picMkLst>
        </pc:picChg>
      </pc:sldChg>
      <pc:sldChg chg="addSp delSp modSp add mod delCm modNotesTx">
        <pc:chgData name="Seeley, Matthew" userId="588298e1-a8dc-4940-87a5-50b01a70e7e3" providerId="ADAL" clId="{26DAD7C0-565A-4BC7-8050-24A23415B689}" dt="2021-02-10T13:59:04.243" v="9938" actId="1592"/>
        <pc:sldMkLst>
          <pc:docMk/>
          <pc:sldMk cId="1607016802" sldId="676"/>
        </pc:sldMkLst>
        <pc:spChg chg="mod">
          <ac:chgData name="Seeley, Matthew" userId="588298e1-a8dc-4940-87a5-50b01a70e7e3" providerId="ADAL" clId="{26DAD7C0-565A-4BC7-8050-24A23415B689}" dt="2021-02-04T18:57:37.347" v="2100" actId="404"/>
          <ac:spMkLst>
            <pc:docMk/>
            <pc:sldMk cId="1607016802" sldId="676"/>
            <ac:spMk id="2" creationId="{B3A79783-DDA7-4B80-B186-BBF42A479466}"/>
          </ac:spMkLst>
        </pc:spChg>
        <pc:spChg chg="add mod">
          <ac:chgData name="Seeley, Matthew" userId="588298e1-a8dc-4940-87a5-50b01a70e7e3" providerId="ADAL" clId="{26DAD7C0-565A-4BC7-8050-24A23415B689}" dt="2021-02-09T15:15:07.251" v="8200" actId="1076"/>
          <ac:spMkLst>
            <pc:docMk/>
            <pc:sldMk cId="1607016802" sldId="676"/>
            <ac:spMk id="3" creationId="{D4F094E1-C214-4268-AB34-C48B2D0B7787}"/>
          </ac:spMkLst>
        </pc:spChg>
        <pc:spChg chg="del">
          <ac:chgData name="Seeley, Matthew" userId="588298e1-a8dc-4940-87a5-50b01a70e7e3" providerId="ADAL" clId="{26DAD7C0-565A-4BC7-8050-24A23415B689}" dt="2021-02-04T15:39:45.870" v="503" actId="478"/>
          <ac:spMkLst>
            <pc:docMk/>
            <pc:sldMk cId="1607016802" sldId="676"/>
            <ac:spMk id="7" creationId="{B7D34510-2831-4866-B0C6-648D4396D33B}"/>
          </ac:spMkLst>
        </pc:spChg>
        <pc:spChg chg="add mod">
          <ac:chgData name="Seeley, Matthew" userId="588298e1-a8dc-4940-87a5-50b01a70e7e3" providerId="ADAL" clId="{26DAD7C0-565A-4BC7-8050-24A23415B689}" dt="2021-02-09T15:15:13.503" v="8202" actId="1076"/>
          <ac:spMkLst>
            <pc:docMk/>
            <pc:sldMk cId="1607016802" sldId="676"/>
            <ac:spMk id="8" creationId="{93F211D1-3141-43B1-B39B-8BB49995191D}"/>
          </ac:spMkLst>
        </pc:spChg>
        <pc:spChg chg="add mod">
          <ac:chgData name="Seeley, Matthew" userId="588298e1-a8dc-4940-87a5-50b01a70e7e3" providerId="ADAL" clId="{26DAD7C0-565A-4BC7-8050-24A23415B689}" dt="2021-02-09T15:23:02.598" v="8231" actId="1076"/>
          <ac:spMkLst>
            <pc:docMk/>
            <pc:sldMk cId="1607016802" sldId="676"/>
            <ac:spMk id="10" creationId="{6364D365-E547-446A-BD36-27ABACE457B6}"/>
          </ac:spMkLst>
        </pc:spChg>
        <pc:spChg chg="add mod">
          <ac:chgData name="Seeley, Matthew" userId="588298e1-a8dc-4940-87a5-50b01a70e7e3" providerId="ADAL" clId="{26DAD7C0-565A-4BC7-8050-24A23415B689}" dt="2021-02-09T15:23:11.429" v="8233" actId="1076"/>
          <ac:spMkLst>
            <pc:docMk/>
            <pc:sldMk cId="1607016802" sldId="676"/>
            <ac:spMk id="11" creationId="{DE34E169-A85D-4E4D-8C1C-B326AEFC42DA}"/>
          </ac:spMkLst>
        </pc:spChg>
        <pc:graphicFrameChg chg="add mod">
          <ac:chgData name="Seeley, Matthew" userId="588298e1-a8dc-4940-87a5-50b01a70e7e3" providerId="ADAL" clId="{26DAD7C0-565A-4BC7-8050-24A23415B689}" dt="2021-02-04T15:40:07.697" v="505"/>
          <ac:graphicFrameMkLst>
            <pc:docMk/>
            <pc:sldMk cId="1607016802" sldId="676"/>
            <ac:graphicFrameMk id="8" creationId="{D9277B53-5E38-41F0-9B61-E89E66E3513B}"/>
          </ac:graphicFrameMkLst>
        </pc:graphicFrameChg>
        <pc:graphicFrameChg chg="add mod">
          <ac:chgData name="Seeley, Matthew" userId="588298e1-a8dc-4940-87a5-50b01a70e7e3" providerId="ADAL" clId="{26DAD7C0-565A-4BC7-8050-24A23415B689}" dt="2021-02-09T15:10:26.678" v="8065" actId="1035"/>
          <ac:graphicFrameMkLst>
            <pc:docMk/>
            <pc:sldMk cId="1607016802" sldId="676"/>
            <ac:graphicFrameMk id="9" creationId="{D9277B53-5E38-41F0-9B61-E89E66E3513B}"/>
          </ac:graphicFrameMkLst>
        </pc:graphicFrameChg>
      </pc:sldChg>
      <pc:sldChg chg="addSp delSp modSp add del mod modNotesTx">
        <pc:chgData name="Seeley, Matthew" userId="588298e1-a8dc-4940-87a5-50b01a70e7e3" providerId="ADAL" clId="{26DAD7C0-565A-4BC7-8050-24A23415B689}" dt="2021-02-08T14:32:44.962" v="5115" actId="47"/>
        <pc:sldMkLst>
          <pc:docMk/>
          <pc:sldMk cId="3821533125" sldId="677"/>
        </pc:sldMkLst>
        <pc:graphicFrameChg chg="del">
          <ac:chgData name="Seeley, Matthew" userId="588298e1-a8dc-4940-87a5-50b01a70e7e3" providerId="ADAL" clId="{26DAD7C0-565A-4BC7-8050-24A23415B689}" dt="2021-02-04T15:42:28.673" v="533" actId="478"/>
          <ac:graphicFrameMkLst>
            <pc:docMk/>
            <pc:sldMk cId="3821533125" sldId="677"/>
            <ac:graphicFrameMk id="9" creationId="{D9277B53-5E38-41F0-9B61-E89E66E3513B}"/>
          </ac:graphicFrameMkLst>
        </pc:graphicFrameChg>
        <pc:picChg chg="add mod">
          <ac:chgData name="Seeley, Matthew" userId="588298e1-a8dc-4940-87a5-50b01a70e7e3" providerId="ADAL" clId="{26DAD7C0-565A-4BC7-8050-24A23415B689}" dt="2021-02-04T15:43:11.927" v="575" actId="1076"/>
          <ac:picMkLst>
            <pc:docMk/>
            <pc:sldMk cId="3821533125" sldId="677"/>
            <ac:picMk id="7" creationId="{B31030D3-850A-4970-80F5-A5E5B6384C14}"/>
          </ac:picMkLst>
        </pc:picChg>
      </pc:sldChg>
      <pc:sldChg chg="addSp delSp modSp add mod modNotesTx">
        <pc:chgData name="Seeley, Matthew" userId="588298e1-a8dc-4940-87a5-50b01a70e7e3" providerId="ADAL" clId="{26DAD7C0-565A-4BC7-8050-24A23415B689}" dt="2021-02-09T15:27:57.824" v="8613" actId="20577"/>
        <pc:sldMkLst>
          <pc:docMk/>
          <pc:sldMk cId="1047713068" sldId="678"/>
        </pc:sldMkLst>
        <pc:spChg chg="mod">
          <ac:chgData name="Seeley, Matthew" userId="588298e1-a8dc-4940-87a5-50b01a70e7e3" providerId="ADAL" clId="{26DAD7C0-565A-4BC7-8050-24A23415B689}" dt="2021-02-04T15:54:39.320" v="678" actId="20577"/>
          <ac:spMkLst>
            <pc:docMk/>
            <pc:sldMk cId="1047713068" sldId="678"/>
            <ac:spMk id="2" creationId="{B3A79783-DDA7-4B80-B186-BBF42A479466}"/>
          </ac:spMkLst>
        </pc:spChg>
        <pc:spChg chg="del">
          <ac:chgData name="Seeley, Matthew" userId="588298e1-a8dc-4940-87a5-50b01a70e7e3" providerId="ADAL" clId="{26DAD7C0-565A-4BC7-8050-24A23415B689}" dt="2021-02-04T15:48:59.324" v="621" actId="478"/>
          <ac:spMkLst>
            <pc:docMk/>
            <pc:sldMk cId="1047713068" sldId="678"/>
            <ac:spMk id="6" creationId="{15B56E00-D080-4AE5-8072-E1171E7CBE1A}"/>
          </ac:spMkLst>
        </pc:spChg>
        <pc:graphicFrameChg chg="add del mod">
          <ac:chgData name="Seeley, Matthew" userId="588298e1-a8dc-4940-87a5-50b01a70e7e3" providerId="ADAL" clId="{26DAD7C0-565A-4BC7-8050-24A23415B689}" dt="2021-02-04T15:49:20.524" v="628"/>
          <ac:graphicFrameMkLst>
            <pc:docMk/>
            <pc:sldMk cId="1047713068" sldId="678"/>
            <ac:graphicFrameMk id="3" creationId="{15CF465C-B3A6-40F9-A08A-C40EC0A32BF1}"/>
          </ac:graphicFrameMkLst>
        </pc:graphicFrameChg>
        <pc:graphicFrameChg chg="add mod modGraphic">
          <ac:chgData name="Seeley, Matthew" userId="588298e1-a8dc-4940-87a5-50b01a70e7e3" providerId="ADAL" clId="{26DAD7C0-565A-4BC7-8050-24A23415B689}" dt="2021-02-04T15:52:43.683" v="668" actId="1076"/>
          <ac:graphicFrameMkLst>
            <pc:docMk/>
            <pc:sldMk cId="1047713068" sldId="678"/>
            <ac:graphicFrameMk id="4" creationId="{9FEF3301-6519-4A88-8E5F-ECB66E14E1DD}"/>
          </ac:graphicFrameMkLst>
        </pc:graphicFrameChg>
        <pc:graphicFrameChg chg="del">
          <ac:chgData name="Seeley, Matthew" userId="588298e1-a8dc-4940-87a5-50b01a70e7e3" providerId="ADAL" clId="{26DAD7C0-565A-4BC7-8050-24A23415B689}" dt="2021-02-04T15:48:39.944" v="588" actId="478"/>
          <ac:graphicFrameMkLst>
            <pc:docMk/>
            <pc:sldMk cId="1047713068" sldId="678"/>
            <ac:graphicFrameMk id="7" creationId="{35D81503-A572-4E4A-8F71-788AFDE66DF5}"/>
          </ac:graphicFrameMkLst>
        </pc:graphicFrameChg>
        <pc:graphicFrameChg chg="del">
          <ac:chgData name="Seeley, Matthew" userId="588298e1-a8dc-4940-87a5-50b01a70e7e3" providerId="ADAL" clId="{26DAD7C0-565A-4BC7-8050-24A23415B689}" dt="2021-02-04T15:48:39.944" v="588" actId="478"/>
          <ac:graphicFrameMkLst>
            <pc:docMk/>
            <pc:sldMk cId="1047713068" sldId="678"/>
            <ac:graphicFrameMk id="8" creationId="{680AD715-CAC8-4B01-8A3A-1308745AF169}"/>
          </ac:graphicFrameMkLst>
        </pc:graphicFrameChg>
        <pc:graphicFrameChg chg="del">
          <ac:chgData name="Seeley, Matthew" userId="588298e1-a8dc-4940-87a5-50b01a70e7e3" providerId="ADAL" clId="{26DAD7C0-565A-4BC7-8050-24A23415B689}" dt="2021-02-04T15:48:39.944" v="588" actId="478"/>
          <ac:graphicFrameMkLst>
            <pc:docMk/>
            <pc:sldMk cId="1047713068" sldId="678"/>
            <ac:graphicFrameMk id="9" creationId="{C8A899AB-143C-4B97-BACD-7938FF73F158}"/>
          </ac:graphicFrameMkLst>
        </pc:graphicFrameChg>
        <pc:graphicFrameChg chg="add mod modGraphic">
          <ac:chgData name="Seeley, Matthew" userId="588298e1-a8dc-4940-87a5-50b01a70e7e3" providerId="ADAL" clId="{26DAD7C0-565A-4BC7-8050-24A23415B689}" dt="2021-02-05T17:14:28.097" v="4856" actId="403"/>
          <ac:graphicFrameMkLst>
            <pc:docMk/>
            <pc:sldMk cId="1047713068" sldId="678"/>
            <ac:graphicFrameMk id="10" creationId="{CB09D8A2-4DF0-4580-8FE0-F0DA7DFE109D}"/>
          </ac:graphicFrameMkLst>
        </pc:graphicFrameChg>
        <pc:graphicFrameChg chg="add mod modGraphic">
          <ac:chgData name="Seeley, Matthew" userId="588298e1-a8dc-4940-87a5-50b01a70e7e3" providerId="ADAL" clId="{26DAD7C0-565A-4BC7-8050-24A23415B689}" dt="2021-02-04T15:52:37.925" v="667" actId="1076"/>
          <ac:graphicFrameMkLst>
            <pc:docMk/>
            <pc:sldMk cId="1047713068" sldId="678"/>
            <ac:graphicFrameMk id="11" creationId="{2A9C1011-01DC-479A-BE26-17EE88BAA9D2}"/>
          </ac:graphicFrameMkLst>
        </pc:graphicFrameChg>
      </pc:sldChg>
      <pc:sldChg chg="addSp delSp modSp mod modNotesTx">
        <pc:chgData name="Seeley, Matthew" userId="588298e1-a8dc-4940-87a5-50b01a70e7e3" providerId="ADAL" clId="{26DAD7C0-565A-4BC7-8050-24A23415B689}" dt="2021-02-10T15:18:14.688" v="10112" actId="20577"/>
        <pc:sldMkLst>
          <pc:docMk/>
          <pc:sldMk cId="1224998264" sldId="679"/>
        </pc:sldMkLst>
        <pc:spChg chg="del">
          <ac:chgData name="Seeley, Matthew" userId="588298e1-a8dc-4940-87a5-50b01a70e7e3" providerId="ADAL" clId="{26DAD7C0-565A-4BC7-8050-24A23415B689}" dt="2021-02-04T18:52:04.840" v="1968" actId="478"/>
          <ac:spMkLst>
            <pc:docMk/>
            <pc:sldMk cId="1224998264" sldId="679"/>
            <ac:spMk id="2" creationId="{00000000-0000-0000-0000-000000000000}"/>
          </ac:spMkLst>
        </pc:spChg>
        <pc:spChg chg="add del mod">
          <ac:chgData name="Seeley, Matthew" userId="588298e1-a8dc-4940-87a5-50b01a70e7e3" providerId="ADAL" clId="{26DAD7C0-565A-4BC7-8050-24A23415B689}" dt="2021-02-04T18:52:09.016" v="1970" actId="478"/>
          <ac:spMkLst>
            <pc:docMk/>
            <pc:sldMk cId="1224998264" sldId="679"/>
            <ac:spMk id="4" creationId="{B6C25BF8-E3C2-4AA6-A7F5-E519281B0612}"/>
          </ac:spMkLst>
        </pc:spChg>
        <pc:spChg chg="add mod">
          <ac:chgData name="Seeley, Matthew" userId="588298e1-a8dc-4940-87a5-50b01a70e7e3" providerId="ADAL" clId="{26DAD7C0-565A-4BC7-8050-24A23415B689}" dt="2021-02-04T18:56:00.937" v="2070" actId="20577"/>
          <ac:spMkLst>
            <pc:docMk/>
            <pc:sldMk cId="1224998264" sldId="679"/>
            <ac:spMk id="7" creationId="{EC493093-7D3B-4DEC-B059-8BADBEE8F0CE}"/>
          </ac:spMkLst>
        </pc:spChg>
        <pc:graphicFrameChg chg="mod">
          <ac:chgData name="Seeley, Matthew" userId="588298e1-a8dc-4940-87a5-50b01a70e7e3" providerId="ADAL" clId="{26DAD7C0-565A-4BC7-8050-24A23415B689}" dt="2021-02-04T18:52:44.413" v="1977"/>
          <ac:graphicFrameMkLst>
            <pc:docMk/>
            <pc:sldMk cId="1224998264" sldId="679"/>
            <ac:graphicFrameMk id="6" creationId="{00000000-0000-0000-0000-000000000000}"/>
          </ac:graphicFrameMkLst>
        </pc:graphicFrameChg>
      </pc:sldChg>
      <pc:sldChg chg="addSp delSp modSp add del mod modNotesTx">
        <pc:chgData name="Seeley, Matthew" userId="588298e1-a8dc-4940-87a5-50b01a70e7e3" providerId="ADAL" clId="{26DAD7C0-565A-4BC7-8050-24A23415B689}" dt="2021-02-08T14:43:21.377" v="5130" actId="47"/>
        <pc:sldMkLst>
          <pc:docMk/>
          <pc:sldMk cId="4199245866" sldId="680"/>
        </pc:sldMkLst>
        <pc:spChg chg="mod">
          <ac:chgData name="Seeley, Matthew" userId="588298e1-a8dc-4940-87a5-50b01a70e7e3" providerId="ADAL" clId="{26DAD7C0-565A-4BC7-8050-24A23415B689}" dt="2021-02-04T15:55:05.270" v="683" actId="404"/>
          <ac:spMkLst>
            <pc:docMk/>
            <pc:sldMk cId="4199245866" sldId="680"/>
            <ac:spMk id="2" creationId="{B3A79783-DDA7-4B80-B186-BBF42A479466}"/>
          </ac:spMkLst>
        </pc:spChg>
        <pc:spChg chg="add del">
          <ac:chgData name="Seeley, Matthew" userId="588298e1-a8dc-4940-87a5-50b01a70e7e3" providerId="ADAL" clId="{26DAD7C0-565A-4BC7-8050-24A23415B689}" dt="2021-02-04T15:55:19.958" v="686" actId="22"/>
          <ac:spMkLst>
            <pc:docMk/>
            <pc:sldMk cId="4199245866" sldId="680"/>
            <ac:spMk id="8" creationId="{EB5EFB8C-AD14-463A-888C-D0512AE717F5}"/>
          </ac:spMkLst>
        </pc:spChg>
        <pc:picChg chg="add mod">
          <ac:chgData name="Seeley, Matthew" userId="588298e1-a8dc-4940-87a5-50b01a70e7e3" providerId="ADAL" clId="{26DAD7C0-565A-4BC7-8050-24A23415B689}" dt="2021-02-04T15:59:32.675" v="691" actId="1037"/>
          <ac:picMkLst>
            <pc:docMk/>
            <pc:sldMk cId="4199245866" sldId="680"/>
            <ac:picMk id="4" creationId="{4E32DBAB-024B-427C-8EF7-6C598019EF98}"/>
          </ac:picMkLst>
        </pc:picChg>
        <pc:picChg chg="del">
          <ac:chgData name="Seeley, Matthew" userId="588298e1-a8dc-4940-87a5-50b01a70e7e3" providerId="ADAL" clId="{26DAD7C0-565A-4BC7-8050-24A23415B689}" dt="2021-02-04T15:55:09.982" v="684" actId="478"/>
          <ac:picMkLst>
            <pc:docMk/>
            <pc:sldMk cId="4199245866" sldId="680"/>
            <ac:picMk id="7" creationId="{B31030D3-850A-4970-80F5-A5E5B6384C14}"/>
          </ac:picMkLst>
        </pc:picChg>
      </pc:sldChg>
      <pc:sldChg chg="addSp delSp modSp add del mod">
        <pc:chgData name="Seeley, Matthew" userId="588298e1-a8dc-4940-87a5-50b01a70e7e3" providerId="ADAL" clId="{26DAD7C0-565A-4BC7-8050-24A23415B689}" dt="2021-02-04T16:16:23.585" v="1013" actId="47"/>
        <pc:sldMkLst>
          <pc:docMk/>
          <pc:sldMk cId="3095982053" sldId="681"/>
        </pc:sldMkLst>
        <pc:spChg chg="mod">
          <ac:chgData name="Seeley, Matthew" userId="588298e1-a8dc-4940-87a5-50b01a70e7e3" providerId="ADAL" clId="{26DAD7C0-565A-4BC7-8050-24A23415B689}" dt="2021-02-04T16:08:15.882" v="839" actId="20577"/>
          <ac:spMkLst>
            <pc:docMk/>
            <pc:sldMk cId="3095982053" sldId="681"/>
            <ac:spMk id="2" creationId="{B3A79783-DDA7-4B80-B186-BBF42A479466}"/>
          </ac:spMkLst>
        </pc:spChg>
        <pc:graphicFrameChg chg="del modGraphic">
          <ac:chgData name="Seeley, Matthew" userId="588298e1-a8dc-4940-87a5-50b01a70e7e3" providerId="ADAL" clId="{26DAD7C0-565A-4BC7-8050-24A23415B689}" dt="2021-02-04T16:08:20.240" v="841" actId="478"/>
          <ac:graphicFrameMkLst>
            <pc:docMk/>
            <pc:sldMk cId="3095982053" sldId="681"/>
            <ac:graphicFrameMk id="3" creationId="{4EA97A03-D13E-4704-AE07-3FB34896CBE4}"/>
          </ac:graphicFrameMkLst>
        </pc:graphicFrameChg>
        <pc:graphicFrameChg chg="add mod modGraphic">
          <ac:chgData name="Seeley, Matthew" userId="588298e1-a8dc-4940-87a5-50b01a70e7e3" providerId="ADAL" clId="{26DAD7C0-565A-4BC7-8050-24A23415B689}" dt="2021-02-04T16:14:08.436" v="912" actId="403"/>
          <ac:graphicFrameMkLst>
            <pc:docMk/>
            <pc:sldMk cId="3095982053" sldId="681"/>
            <ac:graphicFrameMk id="4" creationId="{A33FA69A-6EA1-49E3-9D07-18C2EBCF5D1C}"/>
          </ac:graphicFrameMkLst>
        </pc:graphicFrameChg>
        <pc:graphicFrameChg chg="add del mod">
          <ac:chgData name="Seeley, Matthew" userId="588298e1-a8dc-4940-87a5-50b01a70e7e3" providerId="ADAL" clId="{26DAD7C0-565A-4BC7-8050-24A23415B689}" dt="2021-02-04T16:14:02.979" v="910" actId="478"/>
          <ac:graphicFrameMkLst>
            <pc:docMk/>
            <pc:sldMk cId="3095982053" sldId="681"/>
            <ac:graphicFrameMk id="7" creationId="{D1B56E8D-121C-4D1A-8D86-731FC50A1BA9}"/>
          </ac:graphicFrameMkLst>
        </pc:graphicFrameChg>
        <pc:graphicFrameChg chg="add del mod">
          <ac:chgData name="Seeley, Matthew" userId="588298e1-a8dc-4940-87a5-50b01a70e7e3" providerId="ADAL" clId="{26DAD7C0-565A-4BC7-8050-24A23415B689}" dt="2021-02-04T16:11:02.775" v="867" actId="478"/>
          <ac:graphicFrameMkLst>
            <pc:docMk/>
            <pc:sldMk cId="3095982053" sldId="681"/>
            <ac:graphicFrameMk id="8" creationId="{5764754B-6300-445A-B79E-DE93C7A09037}"/>
          </ac:graphicFrameMkLst>
        </pc:graphicFrameChg>
        <pc:graphicFrameChg chg="add del mod">
          <ac:chgData name="Seeley, Matthew" userId="588298e1-a8dc-4940-87a5-50b01a70e7e3" providerId="ADAL" clId="{26DAD7C0-565A-4BC7-8050-24A23415B689}" dt="2021-02-04T16:14:01.875" v="909" actId="478"/>
          <ac:graphicFrameMkLst>
            <pc:docMk/>
            <pc:sldMk cId="3095982053" sldId="681"/>
            <ac:graphicFrameMk id="9" creationId="{5764754B-6300-445A-B79E-DE93C7A09037}"/>
          </ac:graphicFrameMkLst>
        </pc:graphicFrameChg>
      </pc:sldChg>
      <pc:sldChg chg="add del">
        <pc:chgData name="Seeley, Matthew" userId="588298e1-a8dc-4940-87a5-50b01a70e7e3" providerId="ADAL" clId="{26DAD7C0-565A-4BC7-8050-24A23415B689}" dt="2021-02-04T16:07:53.930" v="819"/>
        <pc:sldMkLst>
          <pc:docMk/>
          <pc:sldMk cId="3400481871" sldId="681"/>
        </pc:sldMkLst>
      </pc:sldChg>
      <pc:sldChg chg="addSp delSp modSp add mod modClrScheme chgLayout modNotesTx">
        <pc:chgData name="Seeley, Matthew" userId="588298e1-a8dc-4940-87a5-50b01a70e7e3" providerId="ADAL" clId="{26DAD7C0-565A-4BC7-8050-24A23415B689}" dt="2021-02-04T18:58:38.796" v="2119" actId="1038"/>
        <pc:sldMkLst>
          <pc:docMk/>
          <pc:sldMk cId="1361084024" sldId="682"/>
        </pc:sldMkLst>
        <pc:spChg chg="mod ord">
          <ac:chgData name="Seeley, Matthew" userId="588298e1-a8dc-4940-87a5-50b01a70e7e3" providerId="ADAL" clId="{26DAD7C0-565A-4BC7-8050-24A23415B689}" dt="2021-02-04T16:14:33.600" v="917" actId="27636"/>
          <ac:spMkLst>
            <pc:docMk/>
            <pc:sldMk cId="1361084024" sldId="682"/>
            <ac:spMk id="2" creationId="{B3A79783-DDA7-4B80-B186-BBF42A479466}"/>
          </ac:spMkLst>
        </pc:spChg>
        <pc:spChg chg="add del mod ord">
          <ac:chgData name="Seeley, Matthew" userId="588298e1-a8dc-4940-87a5-50b01a70e7e3" providerId="ADAL" clId="{26DAD7C0-565A-4BC7-8050-24A23415B689}" dt="2021-02-04T16:14:36.236" v="918" actId="478"/>
          <ac:spMkLst>
            <pc:docMk/>
            <pc:sldMk cId="1361084024" sldId="682"/>
            <ac:spMk id="3" creationId="{0808DDB6-B979-48EA-ABFF-29F7323DC703}"/>
          </ac:spMkLst>
        </pc:spChg>
        <pc:graphicFrameChg chg="del">
          <ac:chgData name="Seeley, Matthew" userId="588298e1-a8dc-4940-87a5-50b01a70e7e3" providerId="ADAL" clId="{26DAD7C0-565A-4BC7-8050-24A23415B689}" dt="2021-02-04T16:11:34.874" v="879" actId="478"/>
          <ac:graphicFrameMkLst>
            <pc:docMk/>
            <pc:sldMk cId="1361084024" sldId="682"/>
            <ac:graphicFrameMk id="4" creationId="{A33FA69A-6EA1-49E3-9D07-18C2EBCF5D1C}"/>
          </ac:graphicFrameMkLst>
        </pc:graphicFrameChg>
        <pc:graphicFrameChg chg="mod">
          <ac:chgData name="Seeley, Matthew" userId="588298e1-a8dc-4940-87a5-50b01a70e7e3" providerId="ADAL" clId="{26DAD7C0-565A-4BC7-8050-24A23415B689}" dt="2021-02-04T18:58:38.796" v="2119" actId="1038"/>
          <ac:graphicFrameMkLst>
            <pc:docMk/>
            <pc:sldMk cId="1361084024" sldId="682"/>
            <ac:graphicFrameMk id="7" creationId="{D1B56E8D-121C-4D1A-8D86-731FC50A1BA9}"/>
          </ac:graphicFrameMkLst>
        </pc:graphicFrameChg>
        <pc:graphicFrameChg chg="add mod modGraphic">
          <ac:chgData name="Seeley, Matthew" userId="588298e1-a8dc-4940-87a5-50b01a70e7e3" providerId="ADAL" clId="{26DAD7C0-565A-4BC7-8050-24A23415B689}" dt="2021-02-04T16:16:17.396" v="1012" actId="403"/>
          <ac:graphicFrameMkLst>
            <pc:docMk/>
            <pc:sldMk cId="1361084024" sldId="682"/>
            <ac:graphicFrameMk id="8" creationId="{EFAAD9EF-20A4-4A03-A8A6-465DAB7F2953}"/>
          </ac:graphicFrameMkLst>
        </pc:graphicFrameChg>
        <pc:graphicFrameChg chg="mod">
          <ac:chgData name="Seeley, Matthew" userId="588298e1-a8dc-4940-87a5-50b01a70e7e3" providerId="ADAL" clId="{26DAD7C0-565A-4BC7-8050-24A23415B689}" dt="2021-02-04T18:58:33.505" v="2109" actId="1038"/>
          <ac:graphicFrameMkLst>
            <pc:docMk/>
            <pc:sldMk cId="1361084024" sldId="682"/>
            <ac:graphicFrameMk id="9" creationId="{5764754B-6300-445A-B79E-DE93C7A09037}"/>
          </ac:graphicFrameMkLst>
        </pc:graphicFrameChg>
        <pc:picChg chg="del">
          <ac:chgData name="Seeley, Matthew" userId="588298e1-a8dc-4940-87a5-50b01a70e7e3" providerId="ADAL" clId="{26DAD7C0-565A-4BC7-8050-24A23415B689}" dt="2021-02-04T16:14:26.855" v="915" actId="478"/>
          <ac:picMkLst>
            <pc:docMk/>
            <pc:sldMk cId="1361084024" sldId="682"/>
            <ac:picMk id="32" creationId="{FF0C90C2-62DC-4979-8A26-9E6B8BC0BDCE}"/>
          </ac:picMkLst>
        </pc:picChg>
      </pc:sldChg>
      <pc:sldChg chg="addSp delSp modSp add mod addCm modCm modNotesTx">
        <pc:chgData name="Seeley, Matthew" userId="588298e1-a8dc-4940-87a5-50b01a70e7e3" providerId="ADAL" clId="{26DAD7C0-565A-4BC7-8050-24A23415B689}" dt="2021-02-09T15:37:13.708" v="8625"/>
        <pc:sldMkLst>
          <pc:docMk/>
          <pc:sldMk cId="2600125682" sldId="683"/>
        </pc:sldMkLst>
        <pc:spChg chg="mod">
          <ac:chgData name="Seeley, Matthew" userId="588298e1-a8dc-4940-87a5-50b01a70e7e3" providerId="ADAL" clId="{26DAD7C0-565A-4BC7-8050-24A23415B689}" dt="2021-02-04T16:29:26.884" v="1150" actId="404"/>
          <ac:spMkLst>
            <pc:docMk/>
            <pc:sldMk cId="2600125682" sldId="683"/>
            <ac:spMk id="2" creationId="{B3A79783-DDA7-4B80-B186-BBF42A479466}"/>
          </ac:spMkLst>
        </pc:spChg>
        <pc:spChg chg="add mod">
          <ac:chgData name="Seeley, Matthew" userId="588298e1-a8dc-4940-87a5-50b01a70e7e3" providerId="ADAL" clId="{26DAD7C0-565A-4BC7-8050-24A23415B689}" dt="2021-02-04T16:35:46.681" v="1239" actId="20577"/>
          <ac:spMkLst>
            <pc:docMk/>
            <pc:sldMk cId="2600125682" sldId="683"/>
            <ac:spMk id="14" creationId="{2189DA76-8AB3-4F7F-9E90-BC647934C7FC}"/>
          </ac:spMkLst>
        </pc:spChg>
        <pc:graphicFrameChg chg="del">
          <ac:chgData name="Seeley, Matthew" userId="588298e1-a8dc-4940-87a5-50b01a70e7e3" providerId="ADAL" clId="{26DAD7C0-565A-4BC7-8050-24A23415B689}" dt="2021-02-04T16:21:38.091" v="1015" actId="478"/>
          <ac:graphicFrameMkLst>
            <pc:docMk/>
            <pc:sldMk cId="2600125682" sldId="683"/>
            <ac:graphicFrameMk id="7" creationId="{D1B56E8D-121C-4D1A-8D86-731FC50A1BA9}"/>
          </ac:graphicFrameMkLst>
        </pc:graphicFrameChg>
        <pc:graphicFrameChg chg="del">
          <ac:chgData name="Seeley, Matthew" userId="588298e1-a8dc-4940-87a5-50b01a70e7e3" providerId="ADAL" clId="{26DAD7C0-565A-4BC7-8050-24A23415B689}" dt="2021-02-04T16:21:40.516" v="1017" actId="478"/>
          <ac:graphicFrameMkLst>
            <pc:docMk/>
            <pc:sldMk cId="2600125682" sldId="683"/>
            <ac:graphicFrameMk id="8" creationId="{EFAAD9EF-20A4-4A03-A8A6-465DAB7F2953}"/>
          </ac:graphicFrameMkLst>
        </pc:graphicFrameChg>
        <pc:graphicFrameChg chg="del">
          <ac:chgData name="Seeley, Matthew" userId="588298e1-a8dc-4940-87a5-50b01a70e7e3" providerId="ADAL" clId="{26DAD7C0-565A-4BC7-8050-24A23415B689}" dt="2021-02-04T16:21:39.059" v="1016" actId="478"/>
          <ac:graphicFrameMkLst>
            <pc:docMk/>
            <pc:sldMk cId="2600125682" sldId="683"/>
            <ac:graphicFrameMk id="9" creationId="{5764754B-6300-445A-B79E-DE93C7A09037}"/>
          </ac:graphicFrameMkLst>
        </pc:graphicFrameChg>
        <pc:picChg chg="add mod">
          <ac:chgData name="Seeley, Matthew" userId="588298e1-a8dc-4940-87a5-50b01a70e7e3" providerId="ADAL" clId="{26DAD7C0-565A-4BC7-8050-24A23415B689}" dt="2021-02-04T16:29:30.941" v="1171" actId="1036"/>
          <ac:picMkLst>
            <pc:docMk/>
            <pc:sldMk cId="2600125682" sldId="683"/>
            <ac:picMk id="3" creationId="{E8E178AE-7365-4954-9376-361422FA4E16}"/>
          </ac:picMkLst>
        </pc:picChg>
        <pc:picChg chg="mod">
          <ac:chgData name="Seeley, Matthew" userId="588298e1-a8dc-4940-87a5-50b01a70e7e3" providerId="ADAL" clId="{26DAD7C0-565A-4BC7-8050-24A23415B689}" dt="2021-02-09T15:35:24.962" v="8623" actId="1076"/>
          <ac:picMkLst>
            <pc:docMk/>
            <pc:sldMk cId="2600125682" sldId="683"/>
            <ac:picMk id="4" creationId="{00000000-0000-0000-0000-000000000000}"/>
          </ac:picMkLst>
        </pc:picChg>
        <pc:picChg chg="add del mod">
          <ac:chgData name="Seeley, Matthew" userId="588298e1-a8dc-4940-87a5-50b01a70e7e3" providerId="ADAL" clId="{26DAD7C0-565A-4BC7-8050-24A23415B689}" dt="2021-02-04T16:26:46.473" v="1078" actId="21"/>
          <ac:picMkLst>
            <pc:docMk/>
            <pc:sldMk cId="2600125682" sldId="683"/>
            <ac:picMk id="4" creationId="{F8D8BF12-CF81-40B9-A06D-BCFA3C2F76B4}"/>
          </ac:picMkLst>
        </pc:picChg>
        <pc:picChg chg="add mod">
          <ac:chgData name="Seeley, Matthew" userId="588298e1-a8dc-4940-87a5-50b01a70e7e3" providerId="ADAL" clId="{26DAD7C0-565A-4BC7-8050-24A23415B689}" dt="2021-02-04T16:22:42.397" v="1035"/>
          <ac:picMkLst>
            <pc:docMk/>
            <pc:sldMk cId="2600125682" sldId="683"/>
            <ac:picMk id="10" creationId="{81F8E7BB-DBF1-47A6-891F-71C342306432}"/>
          </ac:picMkLst>
        </pc:picChg>
        <pc:picChg chg="add mod">
          <ac:chgData name="Seeley, Matthew" userId="588298e1-a8dc-4940-87a5-50b01a70e7e3" providerId="ADAL" clId="{26DAD7C0-565A-4BC7-8050-24A23415B689}" dt="2021-02-04T16:22:42.397" v="1035"/>
          <ac:picMkLst>
            <pc:docMk/>
            <pc:sldMk cId="2600125682" sldId="683"/>
            <ac:picMk id="11" creationId="{350B585D-09EC-4D6E-B1E0-30CEBE3CC04C}"/>
          </ac:picMkLst>
        </pc:picChg>
        <pc:picChg chg="add mod">
          <ac:chgData name="Seeley, Matthew" userId="588298e1-a8dc-4940-87a5-50b01a70e7e3" providerId="ADAL" clId="{26DAD7C0-565A-4BC7-8050-24A23415B689}" dt="2021-02-04T16:29:28.177" v="1152"/>
          <ac:picMkLst>
            <pc:docMk/>
            <pc:sldMk cId="2600125682" sldId="683"/>
            <ac:picMk id="12" creationId="{17C0269E-A39D-4BF1-8E8B-D9D9756504ED}"/>
          </ac:picMkLst>
        </pc:picChg>
        <pc:picChg chg="add mod">
          <ac:chgData name="Seeley, Matthew" userId="588298e1-a8dc-4940-87a5-50b01a70e7e3" providerId="ADAL" clId="{26DAD7C0-565A-4BC7-8050-24A23415B689}" dt="2021-02-04T16:29:28.177" v="1152"/>
          <ac:picMkLst>
            <pc:docMk/>
            <pc:sldMk cId="2600125682" sldId="683"/>
            <ac:picMk id="13" creationId="{3F15DE75-A671-4939-B667-FAEB7C77F040}"/>
          </ac:picMkLst>
        </pc:picChg>
      </pc:sldChg>
      <pc:sldChg chg="addSp delSp modSp add mod modNotesTx">
        <pc:chgData name="Seeley, Matthew" userId="588298e1-a8dc-4940-87a5-50b01a70e7e3" providerId="ADAL" clId="{26DAD7C0-565A-4BC7-8050-24A23415B689}" dt="2021-02-04T16:37:43.373" v="1257" actId="20577"/>
        <pc:sldMkLst>
          <pc:docMk/>
          <pc:sldMk cId="358366169" sldId="684"/>
        </pc:sldMkLst>
        <pc:spChg chg="add mod">
          <ac:chgData name="Seeley, Matthew" userId="588298e1-a8dc-4940-87a5-50b01a70e7e3" providerId="ADAL" clId="{26DAD7C0-565A-4BC7-8050-24A23415B689}" dt="2021-02-04T16:35:54.866" v="1252" actId="20577"/>
          <ac:spMkLst>
            <pc:docMk/>
            <pc:sldMk cId="358366169" sldId="684"/>
            <ac:spMk id="9" creationId="{FAE30B8D-38E3-46D1-939C-796FB5D6F5C1}"/>
          </ac:spMkLst>
        </pc:spChg>
        <pc:picChg chg="del">
          <ac:chgData name="Seeley, Matthew" userId="588298e1-a8dc-4940-87a5-50b01a70e7e3" providerId="ADAL" clId="{26DAD7C0-565A-4BC7-8050-24A23415B689}" dt="2021-02-04T16:29:35.867" v="1173" actId="478"/>
          <ac:picMkLst>
            <pc:docMk/>
            <pc:sldMk cId="358366169" sldId="684"/>
            <ac:picMk id="3" creationId="{E8E178AE-7365-4954-9376-361422FA4E16}"/>
          </ac:picMkLst>
        </pc:picChg>
        <pc:picChg chg="add del mod">
          <ac:chgData name="Seeley, Matthew" userId="588298e1-a8dc-4940-87a5-50b01a70e7e3" providerId="ADAL" clId="{26DAD7C0-565A-4BC7-8050-24A23415B689}" dt="2021-02-04T16:29:51.349" v="1177" actId="478"/>
          <ac:picMkLst>
            <pc:docMk/>
            <pc:sldMk cId="358366169" sldId="684"/>
            <ac:picMk id="4" creationId="{2207450A-75F8-47B5-8602-9ABFF85E04DB}"/>
          </ac:picMkLst>
        </pc:picChg>
        <pc:picChg chg="add mod">
          <ac:chgData name="Seeley, Matthew" userId="588298e1-a8dc-4940-87a5-50b01a70e7e3" providerId="ADAL" clId="{26DAD7C0-565A-4BC7-8050-24A23415B689}" dt="2021-02-04T16:30:59.437" v="1199" actId="14100"/>
          <ac:picMkLst>
            <pc:docMk/>
            <pc:sldMk cId="358366169" sldId="684"/>
            <ac:picMk id="6" creationId="{A4A928A8-4D3E-4F17-AAA3-83537ACB5DE2}"/>
          </ac:picMkLst>
        </pc:picChg>
        <pc:picChg chg="add mod">
          <ac:chgData name="Seeley, Matthew" userId="588298e1-a8dc-4940-87a5-50b01a70e7e3" providerId="ADAL" clId="{26DAD7C0-565A-4BC7-8050-24A23415B689}" dt="2021-02-04T16:30:52.248" v="1197" actId="1038"/>
          <ac:picMkLst>
            <pc:docMk/>
            <pc:sldMk cId="358366169" sldId="684"/>
            <ac:picMk id="7" creationId="{5995C5A2-1BC2-4960-8550-3C66E966F15B}"/>
          </ac:picMkLst>
        </pc:picChg>
      </pc:sldChg>
      <pc:sldChg chg="addSp delSp modSp add del mod">
        <pc:chgData name="Seeley, Matthew" userId="588298e1-a8dc-4940-87a5-50b01a70e7e3" providerId="ADAL" clId="{26DAD7C0-565A-4BC7-8050-24A23415B689}" dt="2021-02-04T16:28:29.680" v="1093" actId="2696"/>
        <pc:sldMkLst>
          <pc:docMk/>
          <pc:sldMk cId="3215387948" sldId="684"/>
        </pc:sldMkLst>
        <pc:picChg chg="del">
          <ac:chgData name="Seeley, Matthew" userId="588298e1-a8dc-4940-87a5-50b01a70e7e3" providerId="ADAL" clId="{26DAD7C0-565A-4BC7-8050-24A23415B689}" dt="2021-02-04T16:27:00.362" v="1080" actId="478"/>
          <ac:picMkLst>
            <pc:docMk/>
            <pc:sldMk cId="3215387948" sldId="684"/>
            <ac:picMk id="3" creationId="{E8E178AE-7365-4954-9376-361422FA4E16}"/>
          </ac:picMkLst>
        </pc:picChg>
        <pc:picChg chg="add mod">
          <ac:chgData name="Seeley, Matthew" userId="588298e1-a8dc-4940-87a5-50b01a70e7e3" providerId="ADAL" clId="{26DAD7C0-565A-4BC7-8050-24A23415B689}" dt="2021-02-04T16:27:47.487" v="1090" actId="1076"/>
          <ac:picMkLst>
            <pc:docMk/>
            <pc:sldMk cId="3215387948" sldId="684"/>
            <ac:picMk id="6" creationId="{A6835C4A-FE45-4A03-A2DF-315412DA7DC7}"/>
          </ac:picMkLst>
        </pc:picChg>
        <pc:picChg chg="add mod">
          <ac:chgData name="Seeley, Matthew" userId="588298e1-a8dc-4940-87a5-50b01a70e7e3" providerId="ADAL" clId="{26DAD7C0-565A-4BC7-8050-24A23415B689}" dt="2021-02-04T16:27:52.699" v="1092" actId="1076"/>
          <ac:picMkLst>
            <pc:docMk/>
            <pc:sldMk cId="3215387948" sldId="684"/>
            <ac:picMk id="7" creationId="{DD726269-114F-4DE2-BA0B-507B7A0A25DF}"/>
          </ac:picMkLst>
        </pc:picChg>
      </pc:sldChg>
      <pc:sldChg chg="addSp delSp modSp add mod modNotesTx">
        <pc:chgData name="Seeley, Matthew" userId="588298e1-a8dc-4940-87a5-50b01a70e7e3" providerId="ADAL" clId="{26DAD7C0-565A-4BC7-8050-24A23415B689}" dt="2021-02-09T15:02:51.020" v="7350" actId="20577"/>
        <pc:sldMkLst>
          <pc:docMk/>
          <pc:sldMk cId="1650203221" sldId="685"/>
        </pc:sldMkLst>
        <pc:spChg chg="del">
          <ac:chgData name="Seeley, Matthew" userId="588298e1-a8dc-4940-87a5-50b01a70e7e3" providerId="ADAL" clId="{26DAD7C0-565A-4BC7-8050-24A23415B689}" dt="2021-02-04T18:39:43.785" v="1870" actId="478"/>
          <ac:spMkLst>
            <pc:docMk/>
            <pc:sldMk cId="1650203221" sldId="685"/>
            <ac:spMk id="7" creationId="{B7D34510-2831-4866-B0C6-648D4396D33B}"/>
          </ac:spMkLst>
        </pc:spChg>
        <pc:spChg chg="add mod">
          <ac:chgData name="Seeley, Matthew" userId="588298e1-a8dc-4940-87a5-50b01a70e7e3" providerId="ADAL" clId="{26DAD7C0-565A-4BC7-8050-24A23415B689}" dt="2021-02-04T20:37:21.397" v="2222" actId="404"/>
          <ac:spMkLst>
            <pc:docMk/>
            <pc:sldMk cId="1650203221" sldId="685"/>
            <ac:spMk id="8" creationId="{0FDC1921-290B-47A0-8558-0B197E242E5F}"/>
          </ac:spMkLst>
        </pc:spChg>
        <pc:picChg chg="add del">
          <ac:chgData name="Seeley, Matthew" userId="588298e1-a8dc-4940-87a5-50b01a70e7e3" providerId="ADAL" clId="{26DAD7C0-565A-4BC7-8050-24A23415B689}" dt="2021-02-04T18:40:08.328" v="1877" actId="22"/>
          <ac:picMkLst>
            <pc:docMk/>
            <pc:sldMk cId="1650203221" sldId="685"/>
            <ac:picMk id="4" creationId="{F3264EF6-C8DF-406C-B58A-3BC4EA8006B3}"/>
          </ac:picMkLst>
        </pc:picChg>
      </pc:sldChg>
      <pc:sldChg chg="addSp delSp modSp add del mod ord">
        <pc:chgData name="Seeley, Matthew" userId="588298e1-a8dc-4940-87a5-50b01a70e7e3" providerId="ADAL" clId="{26DAD7C0-565A-4BC7-8050-24A23415B689}" dt="2021-02-09T15:17:28.437" v="8203" actId="47"/>
        <pc:sldMkLst>
          <pc:docMk/>
          <pc:sldMk cId="2491643642" sldId="686"/>
        </pc:sldMkLst>
        <pc:spChg chg="mod">
          <ac:chgData name="Seeley, Matthew" userId="588298e1-a8dc-4940-87a5-50b01a70e7e3" providerId="ADAL" clId="{26DAD7C0-565A-4BC7-8050-24A23415B689}" dt="2021-02-04T18:56:51.838" v="2098" actId="20577"/>
          <ac:spMkLst>
            <pc:docMk/>
            <pc:sldMk cId="2491643642" sldId="686"/>
            <ac:spMk id="2" creationId="{00000000-0000-0000-0000-000000000000}"/>
          </ac:spMkLst>
        </pc:spChg>
        <pc:spChg chg="add del mod">
          <ac:chgData name="Seeley, Matthew" userId="588298e1-a8dc-4940-87a5-50b01a70e7e3" providerId="ADAL" clId="{26DAD7C0-565A-4BC7-8050-24A23415B689}" dt="2021-02-05T17:04:59.054" v="4849" actId="478"/>
          <ac:spMkLst>
            <pc:docMk/>
            <pc:sldMk cId="2491643642" sldId="686"/>
            <ac:spMk id="4" creationId="{28C9F730-7907-41A9-B3C1-CF1B37A5324F}"/>
          </ac:spMkLst>
        </pc:spChg>
        <pc:spChg chg="add mod">
          <ac:chgData name="Seeley, Matthew" userId="588298e1-a8dc-4940-87a5-50b01a70e7e3" providerId="ADAL" clId="{26DAD7C0-565A-4BC7-8050-24A23415B689}" dt="2021-02-04T20:37:12.396" v="2219" actId="403"/>
          <ac:spMkLst>
            <pc:docMk/>
            <pc:sldMk cId="2491643642" sldId="686"/>
            <ac:spMk id="6" creationId="{8D271E93-8D9F-4F6D-9304-3A176AE3102A}"/>
          </ac:spMkLst>
        </pc:spChg>
        <pc:graphicFrameChg chg="del modGraphic">
          <ac:chgData name="Seeley, Matthew" userId="588298e1-a8dc-4940-87a5-50b01a70e7e3" providerId="ADAL" clId="{26DAD7C0-565A-4BC7-8050-24A23415B689}" dt="2021-02-04T18:56:48.382" v="2089" actId="478"/>
          <ac:graphicFrameMkLst>
            <pc:docMk/>
            <pc:sldMk cId="2491643642" sldId="686"/>
            <ac:graphicFrameMk id="3" creationId="{AE5D2200-96DF-4DA9-B412-5DBE8C5E6DA6}"/>
          </ac:graphicFrameMkLst>
        </pc:graphicFrameChg>
        <pc:graphicFrameChg chg="del">
          <ac:chgData name="Seeley, Matthew" userId="588298e1-a8dc-4940-87a5-50b01a70e7e3" providerId="ADAL" clId="{26DAD7C0-565A-4BC7-8050-24A23415B689}" dt="2021-02-04T18:56:49.733" v="2090" actId="478"/>
          <ac:graphicFrameMkLst>
            <pc:docMk/>
            <pc:sldMk cId="2491643642" sldId="686"/>
            <ac:graphicFrameMk id="12" creationId="{00000000-0000-0000-0000-000000000000}"/>
          </ac:graphicFrameMkLst>
        </pc:graphicFrameChg>
      </pc:sldChg>
      <pc:sldChg chg="addSp delSp modSp add mod delCm modNotesTx">
        <pc:chgData name="Seeley, Matthew" userId="588298e1-a8dc-4940-87a5-50b01a70e7e3" providerId="ADAL" clId="{26DAD7C0-565A-4BC7-8050-24A23415B689}" dt="2021-02-10T18:35:41.087" v="11023" actId="20577"/>
        <pc:sldMkLst>
          <pc:docMk/>
          <pc:sldMk cId="3763332851" sldId="687"/>
        </pc:sldMkLst>
        <pc:spChg chg="add del">
          <ac:chgData name="Seeley, Matthew" userId="588298e1-a8dc-4940-87a5-50b01a70e7e3" providerId="ADAL" clId="{26DAD7C0-565A-4BC7-8050-24A23415B689}" dt="2021-02-08T15:22:58.078" v="5329" actId="22"/>
          <ac:spMkLst>
            <pc:docMk/>
            <pc:sldMk cId="3763332851" sldId="687"/>
            <ac:spMk id="10" creationId="{A8B6BC91-8CF5-40EB-B977-2A2804E4F270}"/>
          </ac:spMkLst>
        </pc:spChg>
        <pc:graphicFrameChg chg="del mod">
          <ac:chgData name="Seeley, Matthew" userId="588298e1-a8dc-4940-87a5-50b01a70e7e3" providerId="ADAL" clId="{26DAD7C0-565A-4BC7-8050-24A23415B689}" dt="2021-02-08T15:22:50.421" v="5327" actId="478"/>
          <ac:graphicFrameMkLst>
            <pc:docMk/>
            <pc:sldMk cId="3763332851" sldId="687"/>
            <ac:graphicFrameMk id="7" creationId="{00000000-0000-0000-0000-000000000000}"/>
          </ac:graphicFrameMkLst>
        </pc:graphicFrameChg>
        <pc:graphicFrameChg chg="add del mod">
          <ac:chgData name="Seeley, Matthew" userId="588298e1-a8dc-4940-87a5-50b01a70e7e3" providerId="ADAL" clId="{26DAD7C0-565A-4BC7-8050-24A23415B689}" dt="2021-02-08T14:13:16.503" v="5108" actId="478"/>
          <ac:graphicFrameMkLst>
            <pc:docMk/>
            <pc:sldMk cId="3763332851" sldId="687"/>
            <ac:graphicFrameMk id="8" creationId="{84F15A34-4B32-43D9-9EEB-F02D72993259}"/>
          </ac:graphicFrameMkLst>
        </pc:graphicFrameChg>
        <pc:graphicFrameChg chg="add mod">
          <ac:chgData name="Seeley, Matthew" userId="588298e1-a8dc-4940-87a5-50b01a70e7e3" providerId="ADAL" clId="{26DAD7C0-565A-4BC7-8050-24A23415B689}" dt="2021-02-08T14:32:34.538" v="5114"/>
          <ac:graphicFrameMkLst>
            <pc:docMk/>
            <pc:sldMk cId="3763332851" sldId="687"/>
            <ac:graphicFrameMk id="9" creationId="{841E6EE7-4316-4638-A0FA-ADDB2EDFA70B}"/>
          </ac:graphicFrameMkLst>
        </pc:graphicFrameChg>
        <pc:graphicFrameChg chg="add mod">
          <ac:chgData name="Seeley, Matthew" userId="588298e1-a8dc-4940-87a5-50b01a70e7e3" providerId="ADAL" clId="{26DAD7C0-565A-4BC7-8050-24A23415B689}" dt="2021-02-08T15:36:14.287" v="5334" actId="14100"/>
          <ac:graphicFrameMkLst>
            <pc:docMk/>
            <pc:sldMk cId="3763332851" sldId="687"/>
            <ac:graphicFrameMk id="11" creationId="{05B498B8-A7F7-4B9E-AE03-41965E3CB60C}"/>
          </ac:graphicFrameMkLst>
        </pc:graphicFrameChg>
        <pc:picChg chg="del">
          <ac:chgData name="Seeley, Matthew" userId="588298e1-a8dc-4940-87a5-50b01a70e7e3" providerId="ADAL" clId="{26DAD7C0-565A-4BC7-8050-24A23415B689}" dt="2021-02-08T14:06:57.985" v="5106" actId="478"/>
          <ac:picMkLst>
            <pc:docMk/>
            <pc:sldMk cId="3763332851" sldId="687"/>
            <ac:picMk id="7" creationId="{B31030D3-850A-4970-80F5-A5E5B6384C14}"/>
          </ac:picMkLst>
        </pc:picChg>
      </pc:sldChg>
      <pc:sldChg chg="addSp delSp modSp add mod modNotesTx">
        <pc:chgData name="Seeley, Matthew" userId="588298e1-a8dc-4940-87a5-50b01a70e7e3" providerId="ADAL" clId="{26DAD7C0-565A-4BC7-8050-24A23415B689}" dt="2021-02-10T15:30:06.386" v="10143" actId="20577"/>
        <pc:sldMkLst>
          <pc:docMk/>
          <pc:sldMk cId="843454991" sldId="688"/>
        </pc:sldMkLst>
        <pc:spChg chg="del">
          <ac:chgData name="Seeley, Matthew" userId="588298e1-a8dc-4940-87a5-50b01a70e7e3" providerId="ADAL" clId="{26DAD7C0-565A-4BC7-8050-24A23415B689}" dt="2021-02-08T14:34:41.710" v="5118" actId="478"/>
          <ac:spMkLst>
            <pc:docMk/>
            <pc:sldMk cId="843454991" sldId="688"/>
            <ac:spMk id="6" creationId="{15B56E00-D080-4AE5-8072-E1171E7CBE1A}"/>
          </ac:spMkLst>
        </pc:spChg>
        <pc:graphicFrameChg chg="add del mod">
          <ac:chgData name="Seeley, Matthew" userId="588298e1-a8dc-4940-87a5-50b01a70e7e3" providerId="ADAL" clId="{26DAD7C0-565A-4BC7-8050-24A23415B689}" dt="2021-02-08T14:43:05.407" v="5127" actId="478"/>
          <ac:graphicFrameMkLst>
            <pc:docMk/>
            <pc:sldMk cId="843454991" sldId="688"/>
            <ac:graphicFrameMk id="7" creationId="{92FEB25F-E53B-4EC4-9C09-65DB05F68DB6}"/>
          </ac:graphicFrameMkLst>
        </pc:graphicFrameChg>
        <pc:graphicFrameChg chg="add del mod">
          <ac:chgData name="Seeley, Matthew" userId="588298e1-a8dc-4940-87a5-50b01a70e7e3" providerId="ADAL" clId="{26DAD7C0-565A-4BC7-8050-24A23415B689}" dt="2021-02-08T14:41:35.223" v="5126" actId="478"/>
          <ac:graphicFrameMkLst>
            <pc:docMk/>
            <pc:sldMk cId="843454991" sldId="688"/>
            <ac:graphicFrameMk id="8" creationId="{8A9C623B-EEB6-4D5D-8DCD-D8E758146041}"/>
          </ac:graphicFrameMkLst>
        </pc:graphicFrameChg>
        <pc:picChg chg="del">
          <ac:chgData name="Seeley, Matthew" userId="588298e1-a8dc-4940-87a5-50b01a70e7e3" providerId="ADAL" clId="{26DAD7C0-565A-4BC7-8050-24A23415B689}" dt="2021-02-08T14:34:39.440" v="5117" actId="478"/>
          <ac:picMkLst>
            <pc:docMk/>
            <pc:sldMk cId="843454991" sldId="688"/>
            <ac:picMk id="4" creationId="{4E32DBAB-024B-427C-8EF7-6C598019EF98}"/>
          </ac:picMkLst>
        </pc:picChg>
        <pc:picChg chg="add mod">
          <ac:chgData name="Seeley, Matthew" userId="588298e1-a8dc-4940-87a5-50b01a70e7e3" providerId="ADAL" clId="{26DAD7C0-565A-4BC7-8050-24A23415B689}" dt="2021-02-08T14:43:32.193" v="5139" actId="1037"/>
          <ac:picMkLst>
            <pc:docMk/>
            <pc:sldMk cId="843454991" sldId="688"/>
            <ac:picMk id="9" creationId="{ED3DDDCD-1173-4959-A6D6-643C9B6593FE}"/>
          </ac:picMkLst>
        </pc:picChg>
      </pc:sldChg>
      <pc:sldChg chg="addSp delSp modSp add mod modNotesTx">
        <pc:chgData name="Seeley, Matthew" userId="588298e1-a8dc-4940-87a5-50b01a70e7e3" providerId="ADAL" clId="{26DAD7C0-565A-4BC7-8050-24A23415B689}" dt="2021-02-10T14:43:54.711" v="10047" actId="20577"/>
        <pc:sldMkLst>
          <pc:docMk/>
          <pc:sldMk cId="1281656238" sldId="691"/>
        </pc:sldMkLst>
        <pc:spChg chg="mod">
          <ac:chgData name="Seeley, Matthew" userId="588298e1-a8dc-4940-87a5-50b01a70e7e3" providerId="ADAL" clId="{26DAD7C0-565A-4BC7-8050-24A23415B689}" dt="2021-02-09T14:33:29.811" v="6980" actId="26606"/>
          <ac:spMkLst>
            <pc:docMk/>
            <pc:sldMk cId="1281656238" sldId="691"/>
            <ac:spMk id="2" creationId="{00000000-0000-0000-0000-000000000000}"/>
          </ac:spMkLst>
        </pc:spChg>
        <pc:picChg chg="add mod">
          <ac:chgData name="Seeley, Matthew" userId="588298e1-a8dc-4940-87a5-50b01a70e7e3" providerId="ADAL" clId="{26DAD7C0-565A-4BC7-8050-24A23415B689}" dt="2021-02-09T14:33:50.713" v="6986" actId="1076"/>
          <ac:picMkLst>
            <pc:docMk/>
            <pc:sldMk cId="1281656238" sldId="691"/>
            <ac:picMk id="4" creationId="{2F93904C-F797-4251-93B7-5276682B32FF}"/>
          </ac:picMkLst>
        </pc:picChg>
        <pc:picChg chg="del">
          <ac:chgData name="Seeley, Matthew" userId="588298e1-a8dc-4940-87a5-50b01a70e7e3" providerId="ADAL" clId="{26DAD7C0-565A-4BC7-8050-24A23415B689}" dt="2021-02-09T14:33:20.110" v="6976" actId="478"/>
          <ac:picMkLst>
            <pc:docMk/>
            <pc:sldMk cId="1281656238" sldId="691"/>
            <ac:picMk id="5" creationId="{00000000-0000-0000-0000-000000000000}"/>
          </ac:picMkLst>
        </pc:picChg>
      </pc:sldChg>
      <pc:sldChg chg="addSp delSp add del mod">
        <pc:chgData name="Seeley, Matthew" userId="588298e1-a8dc-4940-87a5-50b01a70e7e3" providerId="ADAL" clId="{26DAD7C0-565A-4BC7-8050-24A23415B689}" dt="2021-02-09T15:35:17.422" v="8622" actId="47"/>
        <pc:sldMkLst>
          <pc:docMk/>
          <pc:sldMk cId="1956738751" sldId="693"/>
        </pc:sldMkLst>
        <pc:picChg chg="del">
          <ac:chgData name="Seeley, Matthew" userId="588298e1-a8dc-4940-87a5-50b01a70e7e3" providerId="ADAL" clId="{26DAD7C0-565A-4BC7-8050-24A23415B689}" dt="2021-02-09T15:34:55.601" v="8620" actId="478"/>
          <ac:picMkLst>
            <pc:docMk/>
            <pc:sldMk cId="1956738751" sldId="693"/>
            <ac:picMk id="4" creationId="{00000000-0000-0000-0000-000000000000}"/>
          </ac:picMkLst>
        </pc:picChg>
        <pc:picChg chg="add">
          <ac:chgData name="Seeley, Matthew" userId="588298e1-a8dc-4940-87a5-50b01a70e7e3" providerId="ADAL" clId="{26DAD7C0-565A-4BC7-8050-24A23415B689}" dt="2021-02-09T15:34:58.325" v="8621" actId="22"/>
          <ac:picMkLst>
            <pc:docMk/>
            <pc:sldMk cId="1956738751" sldId="693"/>
            <ac:picMk id="6" creationId="{7B8F3E27-79DE-4F10-8C75-81E86098FD78}"/>
          </ac:picMkLst>
        </pc:picChg>
      </pc:sldChg>
      <pc:sldMasterChg chg="del delSldLayout">
        <pc:chgData name="Seeley, Matthew" userId="588298e1-a8dc-4940-87a5-50b01a70e7e3" providerId="ADAL" clId="{26DAD7C0-565A-4BC7-8050-24A23415B689}" dt="2021-02-04T15:24:00.608" v="333" actId="47"/>
        <pc:sldMasterMkLst>
          <pc:docMk/>
          <pc:sldMasterMk cId="2610660362" sldId="2147494892"/>
        </pc:sldMasterMkLst>
        <pc:sldLayoutChg chg="del">
          <pc:chgData name="Seeley, Matthew" userId="588298e1-a8dc-4940-87a5-50b01a70e7e3" providerId="ADAL" clId="{26DAD7C0-565A-4BC7-8050-24A23415B689}" dt="2021-02-04T15:24:00.608" v="333" actId="47"/>
          <pc:sldLayoutMkLst>
            <pc:docMk/>
            <pc:sldMasterMk cId="2610660362" sldId="2147494892"/>
            <pc:sldLayoutMk cId="554569613" sldId="2147494893"/>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1319565365" sldId="2147494894"/>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2501866372" sldId="2147494895"/>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4003999812" sldId="2147494896"/>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1602719795" sldId="2147494897"/>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1977400902" sldId="2147494898"/>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2218072613" sldId="2147494899"/>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517555241" sldId="2147494900"/>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2706091584" sldId="2147494901"/>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2862226704" sldId="2147494902"/>
          </pc:sldLayoutMkLst>
        </pc:sldLayoutChg>
        <pc:sldLayoutChg chg="del">
          <pc:chgData name="Seeley, Matthew" userId="588298e1-a8dc-4940-87a5-50b01a70e7e3" providerId="ADAL" clId="{26DAD7C0-565A-4BC7-8050-24A23415B689}" dt="2021-02-04T15:24:00.608" v="333" actId="47"/>
          <pc:sldLayoutMkLst>
            <pc:docMk/>
            <pc:sldMasterMk cId="2610660362" sldId="2147494892"/>
            <pc:sldLayoutMk cId="2771359581" sldId="2147494903"/>
          </pc:sldLayoutMkLst>
        </pc:sldLayoutChg>
      </pc:sldMasterChg>
    </pc:docChg>
  </pc:docChgLst>
  <pc:docChgLst>
    <pc:chgData name="dleaning@asmfc.org" userId="S::dleaning_asmfc.org#ext#@mafmc.org::36bc946b-573b-4c94-b809-77144a1cd381" providerId="AD" clId="Web-{5928B91A-68A3-6D90-7F48-EAF8D528857B}"/>
    <pc:docChg chg="modSld">
      <pc:chgData name="dleaning@asmfc.org" userId="S::dleaning_asmfc.org#ext#@mafmc.org::36bc946b-573b-4c94-b809-77144a1cd381" providerId="AD" clId="Web-{5928B91A-68A3-6D90-7F48-EAF8D528857B}" dt="2020-07-31T15:45:30.845" v="239"/>
      <pc:docMkLst>
        <pc:docMk/>
      </pc:docMkLst>
      <pc:sldChg chg="modSp">
        <pc:chgData name="dleaning@asmfc.org" userId="S::dleaning_asmfc.org#ext#@mafmc.org::36bc946b-573b-4c94-b809-77144a1cd381" providerId="AD" clId="Web-{5928B91A-68A3-6D90-7F48-EAF8D528857B}" dt="2020-07-31T15:32:44.367" v="38"/>
        <pc:sldMkLst>
          <pc:docMk/>
          <pc:sldMk cId="4136414913" sldId="481"/>
        </pc:sldMkLst>
        <pc:graphicFrameChg chg="mod modGraphic">
          <ac:chgData name="dleaning@asmfc.org" userId="S::dleaning_asmfc.org#ext#@mafmc.org::36bc946b-573b-4c94-b809-77144a1cd381" providerId="AD" clId="Web-{5928B91A-68A3-6D90-7F48-EAF8D528857B}" dt="2020-07-31T15:32:44.367" v="38"/>
          <ac:graphicFrameMkLst>
            <pc:docMk/>
            <pc:sldMk cId="4136414913" sldId="481"/>
            <ac:graphicFrameMk id="7" creationId="{554D9716-755D-402A-AD0F-A147BB38EEFB}"/>
          </ac:graphicFrameMkLst>
        </pc:graphicFrameChg>
      </pc:sldChg>
      <pc:sldChg chg="modSp">
        <pc:chgData name="dleaning@asmfc.org" userId="S::dleaning_asmfc.org#ext#@mafmc.org::36bc946b-573b-4c94-b809-77144a1cd381" providerId="AD" clId="Web-{5928B91A-68A3-6D90-7F48-EAF8D528857B}" dt="2020-07-31T15:24:10.752" v="16" actId="20577"/>
        <pc:sldMkLst>
          <pc:docMk/>
          <pc:sldMk cId="2317103893" sldId="555"/>
        </pc:sldMkLst>
        <pc:spChg chg="mod">
          <ac:chgData name="dleaning@asmfc.org" userId="S::dleaning_asmfc.org#ext#@mafmc.org::36bc946b-573b-4c94-b809-77144a1cd381" providerId="AD" clId="Web-{5928B91A-68A3-6D90-7F48-EAF8D528857B}" dt="2020-07-31T15:24:10.752" v="16" actId="20577"/>
          <ac:spMkLst>
            <pc:docMk/>
            <pc:sldMk cId="2317103893" sldId="555"/>
            <ac:spMk id="4" creationId="{00000000-0000-0000-0000-000000000000}"/>
          </ac:spMkLst>
        </pc:spChg>
      </pc:sldChg>
      <pc:sldChg chg="modSp">
        <pc:chgData name="dleaning@asmfc.org" userId="S::dleaning_asmfc.org#ext#@mafmc.org::36bc946b-573b-4c94-b809-77144a1cd381" providerId="AD" clId="Web-{5928B91A-68A3-6D90-7F48-EAF8D528857B}" dt="2020-07-31T15:37:20.449" v="238"/>
        <pc:sldMkLst>
          <pc:docMk/>
          <pc:sldMk cId="2024729400" sldId="559"/>
        </pc:sldMkLst>
        <pc:graphicFrameChg chg="mod modGraphic">
          <ac:chgData name="dleaning@asmfc.org" userId="S::dleaning_asmfc.org#ext#@mafmc.org::36bc946b-573b-4c94-b809-77144a1cd381" providerId="AD" clId="Web-{5928B91A-68A3-6D90-7F48-EAF8D528857B}" dt="2020-07-31T15:37:20.449" v="238"/>
          <ac:graphicFrameMkLst>
            <pc:docMk/>
            <pc:sldMk cId="2024729400" sldId="559"/>
            <ac:graphicFrameMk id="9" creationId="{0ACC02C9-8994-4C57-8574-FBF50013C49A}"/>
          </ac:graphicFrameMkLst>
        </pc:graphicFrameChg>
      </pc:sldChg>
      <pc:sldChg chg="addCm">
        <pc:chgData name="dleaning@asmfc.org" userId="S::dleaning_asmfc.org#ext#@mafmc.org::36bc946b-573b-4c94-b809-77144a1cd381" providerId="AD" clId="Web-{5928B91A-68A3-6D90-7F48-EAF8D528857B}" dt="2020-07-31T15:45:30.845" v="239"/>
        <pc:sldMkLst>
          <pc:docMk/>
          <pc:sldMk cId="666243196" sldId="602"/>
        </pc:sldMkLst>
      </pc:sldChg>
    </pc:docChg>
  </pc:docChgLst>
  <pc:docChgLst>
    <pc:chgData name="dleaning@asmfc.org" userId="S::dleaning_asmfc.org#ext#@mafmc.org::36bc946b-573b-4c94-b809-77144a1cd381" providerId="AD" clId="Web-{66D0B0FC-22C3-A680-CBB9-04CCBDA852A0}"/>
    <pc:docChg chg="modSld">
      <pc:chgData name="dleaning@asmfc.org" userId="S::dleaning_asmfc.org#ext#@mafmc.org::36bc946b-573b-4c94-b809-77144a1cd381" providerId="AD" clId="Web-{66D0B0FC-22C3-A680-CBB9-04CCBDA852A0}" dt="2020-05-06T00:50:45.229" v="937"/>
      <pc:docMkLst>
        <pc:docMk/>
      </pc:docMkLst>
      <pc:sldChg chg="modSp modNotes">
        <pc:chgData name="dleaning@asmfc.org" userId="S::dleaning_asmfc.org#ext#@mafmc.org::36bc946b-573b-4c94-b809-77144a1cd381" providerId="AD" clId="Web-{66D0B0FC-22C3-A680-CBB9-04CCBDA852A0}" dt="2020-05-06T00:50:45.229" v="937"/>
        <pc:sldMkLst>
          <pc:docMk/>
          <pc:sldMk cId="761161892" sldId="398"/>
        </pc:sldMkLst>
        <pc:spChg chg="mod">
          <ac:chgData name="dleaning@asmfc.org" userId="S::dleaning_asmfc.org#ext#@mafmc.org::36bc946b-573b-4c94-b809-77144a1cd381" providerId="AD" clId="Web-{66D0B0FC-22C3-A680-CBB9-04CCBDA852A0}" dt="2020-05-06T00:45:01.683" v="527" actId="20577"/>
          <ac:spMkLst>
            <pc:docMk/>
            <pc:sldMk cId="761161892" sldId="398"/>
            <ac:spMk id="2" creationId="{A1C6AD43-5E89-40FA-BB83-EE2AC645202D}"/>
          </ac:spMkLst>
        </pc:spChg>
      </pc:sldChg>
      <pc:sldChg chg="modNotes">
        <pc:chgData name="dleaning@asmfc.org" userId="S::dleaning_asmfc.org#ext#@mafmc.org::36bc946b-573b-4c94-b809-77144a1cd381" providerId="AD" clId="Web-{66D0B0FC-22C3-A680-CBB9-04CCBDA852A0}" dt="2020-05-06T00:32:30.341" v="73"/>
        <pc:sldMkLst>
          <pc:docMk/>
          <pc:sldMk cId="132222893" sldId="402"/>
        </pc:sldMkLst>
      </pc:sldChg>
      <pc:sldChg chg="modSp">
        <pc:chgData name="dleaning@asmfc.org" userId="S::dleaning_asmfc.org#ext#@mafmc.org::36bc946b-573b-4c94-b809-77144a1cd381" providerId="AD" clId="Web-{66D0B0FC-22C3-A680-CBB9-04CCBDA852A0}" dt="2020-05-06T00:45:28.480" v="583" actId="20577"/>
        <pc:sldMkLst>
          <pc:docMk/>
          <pc:sldMk cId="2021753704" sldId="419"/>
        </pc:sldMkLst>
        <pc:spChg chg="mod">
          <ac:chgData name="dleaning@asmfc.org" userId="S::dleaning_asmfc.org#ext#@mafmc.org::36bc946b-573b-4c94-b809-77144a1cd381" providerId="AD" clId="Web-{66D0B0FC-22C3-A680-CBB9-04CCBDA852A0}" dt="2020-05-06T00:45:28.480" v="583" actId="20577"/>
          <ac:spMkLst>
            <pc:docMk/>
            <pc:sldMk cId="2021753704" sldId="419"/>
            <ac:spMk id="2" creationId="{A1C6AD43-5E89-40FA-BB83-EE2AC645202D}"/>
          </ac:spMkLst>
        </pc:spChg>
      </pc:sldChg>
      <pc:sldChg chg="modSp modNotes">
        <pc:chgData name="dleaning@asmfc.org" userId="S::dleaning_asmfc.org#ext#@mafmc.org::36bc946b-573b-4c94-b809-77144a1cd381" providerId="AD" clId="Web-{66D0B0FC-22C3-A680-CBB9-04CCBDA852A0}" dt="2020-05-06T00:44:52.839" v="468" actId="20577"/>
        <pc:sldMkLst>
          <pc:docMk/>
          <pc:sldMk cId="4070749801" sldId="421"/>
        </pc:sldMkLst>
        <pc:spChg chg="mod">
          <ac:chgData name="dleaning@asmfc.org" userId="S::dleaning_asmfc.org#ext#@mafmc.org::36bc946b-573b-4c94-b809-77144a1cd381" providerId="AD" clId="Web-{66D0B0FC-22C3-A680-CBB9-04CCBDA852A0}" dt="2020-05-06T00:44:52.839" v="468" actId="20577"/>
          <ac:spMkLst>
            <pc:docMk/>
            <pc:sldMk cId="4070749801" sldId="421"/>
            <ac:spMk id="2" creationId="{A1C6AD43-5E89-40FA-BB83-EE2AC645202D}"/>
          </ac:spMkLst>
        </pc:spChg>
      </pc:sldChg>
      <pc:sldChg chg="modSp">
        <pc:chgData name="dleaning@asmfc.org" userId="S::dleaning_asmfc.org#ext#@mafmc.org::36bc946b-573b-4c94-b809-77144a1cd381" providerId="AD" clId="Web-{66D0B0FC-22C3-A680-CBB9-04CCBDA852A0}" dt="2020-05-06T00:45:20.636" v="562" actId="20577"/>
        <pc:sldMkLst>
          <pc:docMk/>
          <pc:sldMk cId="3084764985" sldId="422"/>
        </pc:sldMkLst>
        <pc:spChg chg="mod">
          <ac:chgData name="dleaning@asmfc.org" userId="S::dleaning_asmfc.org#ext#@mafmc.org::36bc946b-573b-4c94-b809-77144a1cd381" providerId="AD" clId="Web-{66D0B0FC-22C3-A680-CBB9-04CCBDA852A0}" dt="2020-05-06T00:45:20.636" v="562" actId="20577"/>
          <ac:spMkLst>
            <pc:docMk/>
            <pc:sldMk cId="3084764985" sldId="422"/>
            <ac:spMk id="2" creationId="{A1C6AD43-5E89-40FA-BB83-EE2AC645202D}"/>
          </ac:spMkLst>
        </pc:spChg>
      </pc:sldChg>
      <pc:sldChg chg="modSp">
        <pc:chgData name="dleaning@asmfc.org" userId="S::dleaning_asmfc.org#ext#@mafmc.org::36bc946b-573b-4c94-b809-77144a1cd381" providerId="AD" clId="Web-{66D0B0FC-22C3-A680-CBB9-04CCBDA852A0}" dt="2020-05-06T00:45:38.589" v="595" actId="20577"/>
        <pc:sldMkLst>
          <pc:docMk/>
          <pc:sldMk cId="3196528031" sldId="423"/>
        </pc:sldMkLst>
        <pc:spChg chg="mod">
          <ac:chgData name="dleaning@asmfc.org" userId="S::dleaning_asmfc.org#ext#@mafmc.org::36bc946b-573b-4c94-b809-77144a1cd381" providerId="AD" clId="Web-{66D0B0FC-22C3-A680-CBB9-04CCBDA852A0}" dt="2020-05-06T00:45:38.589" v="595" actId="20577"/>
          <ac:spMkLst>
            <pc:docMk/>
            <pc:sldMk cId="3196528031" sldId="423"/>
            <ac:spMk id="2" creationId="{A1C6AD43-5E89-40FA-BB83-EE2AC645202D}"/>
          </ac:spMkLst>
        </pc:spChg>
      </pc:sldChg>
      <pc:sldChg chg="modNotes">
        <pc:chgData name="dleaning@asmfc.org" userId="S::dleaning_asmfc.org#ext#@mafmc.org::36bc946b-573b-4c94-b809-77144a1cd381" providerId="AD" clId="Web-{66D0B0FC-22C3-A680-CBB9-04CCBDA852A0}" dt="2020-05-06T00:31:57.856" v="61"/>
        <pc:sldMkLst>
          <pc:docMk/>
          <pc:sldMk cId="157660885" sldId="427"/>
        </pc:sldMkLst>
      </pc:sldChg>
      <pc:sldChg chg="modSp modNotes">
        <pc:chgData name="dleaning@asmfc.org" userId="S::dleaning_asmfc.org#ext#@mafmc.org::36bc946b-573b-4c94-b809-77144a1cd381" providerId="AD" clId="Web-{66D0B0FC-22C3-A680-CBB9-04CCBDA852A0}" dt="2020-05-06T00:44:41.074" v="423" actId="20577"/>
        <pc:sldMkLst>
          <pc:docMk/>
          <pc:sldMk cId="2510163769" sldId="474"/>
        </pc:sldMkLst>
        <pc:spChg chg="mod">
          <ac:chgData name="dleaning@asmfc.org" userId="S::dleaning_asmfc.org#ext#@mafmc.org::36bc946b-573b-4c94-b809-77144a1cd381" providerId="AD" clId="Web-{66D0B0FC-22C3-A680-CBB9-04CCBDA852A0}" dt="2020-05-06T00:44:41.074" v="423" actId="20577"/>
          <ac:spMkLst>
            <pc:docMk/>
            <pc:sldMk cId="2510163769" sldId="474"/>
            <ac:spMk id="2" creationId="{A1C6AD43-5E89-40FA-BB83-EE2AC645202D}"/>
          </ac:spMkLst>
        </pc:spChg>
      </pc:sldChg>
    </pc:docChg>
  </pc:docChgLst>
  <pc:docChgLst>
    <pc:chgData name="Seeley, Matthew" userId="S::mseeley@mafmc.org::588298e1-a8dc-4940-87a5-50b01a70e7e3" providerId="AD" clId="Web-{F9F0FA48-5B52-4DC5-8154-9775163319FA}"/>
    <pc:docChg chg="modSld">
      <pc:chgData name="Seeley, Matthew" userId="S::mseeley@mafmc.org::588298e1-a8dc-4940-87a5-50b01a70e7e3" providerId="AD" clId="Web-{F9F0FA48-5B52-4DC5-8154-9775163319FA}" dt="2021-02-09T16:46:18.126" v="15"/>
      <pc:docMkLst>
        <pc:docMk/>
      </pc:docMkLst>
      <pc:sldChg chg="modSp">
        <pc:chgData name="Seeley, Matthew" userId="S::mseeley@mafmc.org::588298e1-a8dc-4940-87a5-50b01a70e7e3" providerId="AD" clId="Web-{F9F0FA48-5B52-4DC5-8154-9775163319FA}" dt="2021-02-09T16:44:15.859" v="12"/>
        <pc:sldMkLst>
          <pc:docMk/>
          <pc:sldMk cId="2081405297" sldId="649"/>
        </pc:sldMkLst>
        <pc:spChg chg="mod">
          <ac:chgData name="Seeley, Matthew" userId="S::mseeley@mafmc.org::588298e1-a8dc-4940-87a5-50b01a70e7e3" providerId="AD" clId="Web-{F9F0FA48-5B52-4DC5-8154-9775163319FA}" dt="2021-02-09T16:44:09.546" v="10" actId="20577"/>
          <ac:spMkLst>
            <pc:docMk/>
            <pc:sldMk cId="2081405297" sldId="649"/>
            <ac:spMk id="3" creationId="{00000000-0000-0000-0000-000000000000}"/>
          </ac:spMkLst>
        </pc:spChg>
        <pc:graphicFrameChg chg="mod modGraphic">
          <ac:chgData name="Seeley, Matthew" userId="S::mseeley@mafmc.org::588298e1-a8dc-4940-87a5-50b01a70e7e3" providerId="AD" clId="Web-{F9F0FA48-5B52-4DC5-8154-9775163319FA}" dt="2021-02-09T16:44:15.859" v="12"/>
          <ac:graphicFrameMkLst>
            <pc:docMk/>
            <pc:sldMk cId="2081405297" sldId="649"/>
            <ac:graphicFrameMk id="5" creationId="{8425C82F-7FA5-4144-A9E9-71C3C511D9CF}"/>
          </ac:graphicFrameMkLst>
        </pc:graphicFrameChg>
      </pc:sldChg>
      <pc:sldChg chg="addSp delSp modSp mod modClrScheme chgLayout">
        <pc:chgData name="Seeley, Matthew" userId="S::mseeley@mafmc.org::588298e1-a8dc-4940-87a5-50b01a70e7e3" providerId="AD" clId="Web-{F9F0FA48-5B52-4DC5-8154-9775163319FA}" dt="2021-02-09T16:46:18.126" v="15"/>
        <pc:sldMkLst>
          <pc:docMk/>
          <pc:sldMk cId="1783751251" sldId="651"/>
        </pc:sldMkLst>
        <pc:spChg chg="mod">
          <ac:chgData name="Seeley, Matthew" userId="S::mseeley@mafmc.org::588298e1-a8dc-4940-87a5-50b01a70e7e3" providerId="AD" clId="Web-{F9F0FA48-5B52-4DC5-8154-9775163319FA}" dt="2021-02-09T16:46:18.126" v="15"/>
          <ac:spMkLst>
            <pc:docMk/>
            <pc:sldMk cId="1783751251" sldId="651"/>
            <ac:spMk id="5" creationId="{A7896FF4-AE97-4EFA-B3DC-598EA2E467C8}"/>
          </ac:spMkLst>
        </pc:spChg>
        <pc:picChg chg="add mod">
          <ac:chgData name="Seeley, Matthew" userId="S::mseeley@mafmc.org::588298e1-a8dc-4940-87a5-50b01a70e7e3" providerId="AD" clId="Web-{F9F0FA48-5B52-4DC5-8154-9775163319FA}" dt="2021-02-09T16:46:18.126" v="15"/>
          <ac:picMkLst>
            <pc:docMk/>
            <pc:sldMk cId="1783751251" sldId="651"/>
            <ac:picMk id="2" creationId="{90B33BCA-D813-4E0A-85CD-5FEEF92DFA97}"/>
          </ac:picMkLst>
        </pc:picChg>
        <pc:picChg chg="del">
          <ac:chgData name="Seeley, Matthew" userId="S::mseeley@mafmc.org::588298e1-a8dc-4940-87a5-50b01a70e7e3" providerId="AD" clId="Web-{F9F0FA48-5B52-4DC5-8154-9775163319FA}" dt="2021-02-09T16:46:14.392" v="13"/>
          <ac:picMkLst>
            <pc:docMk/>
            <pc:sldMk cId="1783751251" sldId="651"/>
            <ac:picMk id="6" creationId="{00000000-0000-0000-0000-000000000000}"/>
          </ac:picMkLst>
        </pc:picChg>
      </pc:sldChg>
    </pc:docChg>
  </pc:docChgLst>
  <pc:docChgLst>
    <pc:chgData name="dleaning@asmfc.org" userId="S::dleaning_asmfc.org#ext#@mafmc.org::36bc946b-573b-4c94-b809-77144a1cd381" providerId="AD" clId="Web-{8AA8C3C8-B551-7E94-C983-BB87B97DB174}"/>
    <pc:docChg chg="modSld">
      <pc:chgData name="dleaning@asmfc.org" userId="S::dleaning_asmfc.org#ext#@mafmc.org::36bc946b-573b-4c94-b809-77144a1cd381" providerId="AD" clId="Web-{8AA8C3C8-B551-7E94-C983-BB87B97DB174}" dt="2020-05-05T01:48:40.383" v="37"/>
      <pc:docMkLst>
        <pc:docMk/>
      </pc:docMkLst>
      <pc:sldChg chg="delCm modNotes">
        <pc:chgData name="dleaning@asmfc.org" userId="S::dleaning_asmfc.org#ext#@mafmc.org::36bc946b-573b-4c94-b809-77144a1cd381" providerId="AD" clId="Web-{8AA8C3C8-B551-7E94-C983-BB87B97DB174}" dt="2020-05-05T01:48:40.383" v="37"/>
        <pc:sldMkLst>
          <pc:docMk/>
          <pc:sldMk cId="3196528031" sldId="423"/>
        </pc:sldMkLst>
      </pc:sldChg>
    </pc:docChg>
  </pc:docChgLst>
  <pc:docChgLst>
    <pc:chgData name="dleaning@asmfc.org" userId="S::dleaning_asmfc.org#ext#@mafmc.org::36bc946b-573b-4c94-b809-77144a1cd381" providerId="AD" clId="Web-{67739E64-52E3-C93C-B59D-C536D27F8E90}"/>
    <pc:docChg chg="modSld">
      <pc:chgData name="dleaning@asmfc.org" userId="S::dleaning_asmfc.org#ext#@mafmc.org::36bc946b-573b-4c94-b809-77144a1cd381" providerId="AD" clId="Web-{67739E64-52E3-C93C-B59D-C536D27F8E90}" dt="2020-06-15T18:15:40.358" v="51"/>
      <pc:docMkLst>
        <pc:docMk/>
      </pc:docMkLst>
      <pc:sldChg chg="modSp modNotes">
        <pc:chgData name="dleaning@asmfc.org" userId="S::dleaning_asmfc.org#ext#@mafmc.org::36bc946b-573b-4c94-b809-77144a1cd381" providerId="AD" clId="Web-{67739E64-52E3-C93C-B59D-C536D27F8E90}" dt="2020-06-15T18:15:40.358" v="51"/>
        <pc:sldMkLst>
          <pc:docMk/>
          <pc:sldMk cId="4022141378" sldId="531"/>
        </pc:sldMkLst>
        <pc:spChg chg="mod">
          <ac:chgData name="dleaning@asmfc.org" userId="S::dleaning_asmfc.org#ext#@mafmc.org::36bc946b-573b-4c94-b809-77144a1cd381" providerId="AD" clId="Web-{67739E64-52E3-C93C-B59D-C536D27F8E90}" dt="2020-06-15T18:14:26.871" v="1" actId="20577"/>
          <ac:spMkLst>
            <pc:docMk/>
            <pc:sldMk cId="4022141378" sldId="531"/>
            <ac:spMk id="3" creationId="{00000000-0000-0000-0000-000000000000}"/>
          </ac:spMkLst>
        </pc:spChg>
      </pc:sldChg>
    </pc:docChg>
  </pc:docChgLst>
  <pc:docChgLst>
    <pc:chgData name="dleaning@asmfc.org" userId="S::dleaning_asmfc.org#ext#@mafmc.org::36bc946b-573b-4c94-b809-77144a1cd381" providerId="AD" clId="Web-{AA4869F4-94B7-CE00-DD46-1D50A56C37C0}"/>
    <pc:docChg chg="modSld">
      <pc:chgData name="dleaning@asmfc.org" userId="S::dleaning_asmfc.org#ext#@mafmc.org::36bc946b-573b-4c94-b809-77144a1cd381" providerId="AD" clId="Web-{AA4869F4-94B7-CE00-DD46-1D50A56C37C0}" dt="2020-05-01T18:57:04.754" v="2192"/>
      <pc:docMkLst>
        <pc:docMk/>
      </pc:docMkLst>
      <pc:sldChg chg="addSp delSp modSp modNotes">
        <pc:chgData name="dleaning@asmfc.org" userId="S::dleaning_asmfc.org#ext#@mafmc.org::36bc946b-573b-4c94-b809-77144a1cd381" providerId="AD" clId="Web-{AA4869F4-94B7-CE00-DD46-1D50A56C37C0}" dt="2020-05-01T18:57:04.754" v="2192"/>
        <pc:sldMkLst>
          <pc:docMk/>
          <pc:sldMk cId="268978854" sldId="256"/>
        </pc:sldMkLst>
        <pc:picChg chg="add del mod">
          <ac:chgData name="dleaning@asmfc.org" userId="S::dleaning_asmfc.org#ext#@mafmc.org::36bc946b-573b-4c94-b809-77144a1cd381" providerId="AD" clId="Web-{AA4869F4-94B7-CE00-DD46-1D50A56C37C0}" dt="2020-05-01T18:57:04.754" v="2192"/>
          <ac:picMkLst>
            <pc:docMk/>
            <pc:sldMk cId="268978854" sldId="256"/>
            <ac:picMk id="3" creationId="{C6C60504-6F7C-4ACC-BD16-5163D78AB0AA}"/>
          </ac:picMkLst>
        </pc:picChg>
      </pc:sldChg>
      <pc:sldChg chg="modNotes">
        <pc:chgData name="dleaning@asmfc.org" userId="S::dleaning_asmfc.org#ext#@mafmc.org::36bc946b-573b-4c94-b809-77144a1cd381" providerId="AD" clId="Web-{AA4869F4-94B7-CE00-DD46-1D50A56C37C0}" dt="2020-05-01T17:44:13.056" v="637"/>
        <pc:sldMkLst>
          <pc:docMk/>
          <pc:sldMk cId="721543362" sldId="434"/>
        </pc:sldMkLst>
      </pc:sldChg>
      <pc:sldChg chg="modNotes">
        <pc:chgData name="dleaning@asmfc.org" userId="S::dleaning_asmfc.org#ext#@mafmc.org::36bc946b-573b-4c94-b809-77144a1cd381" providerId="AD" clId="Web-{AA4869F4-94B7-CE00-DD46-1D50A56C37C0}" dt="2020-05-01T17:58:13.875" v="2187"/>
        <pc:sldMkLst>
          <pc:docMk/>
          <pc:sldMk cId="2300016176" sldId="435"/>
        </pc:sldMkLst>
      </pc:sldChg>
      <pc:sldChg chg="modNotes">
        <pc:chgData name="dleaning@asmfc.org" userId="S::dleaning_asmfc.org#ext#@mafmc.org::36bc946b-573b-4c94-b809-77144a1cd381" providerId="AD" clId="Web-{AA4869F4-94B7-CE00-DD46-1D50A56C37C0}" dt="2020-05-01T17:44:56.556" v="654"/>
        <pc:sldMkLst>
          <pc:docMk/>
          <pc:sldMk cId="2885160072" sldId="436"/>
        </pc:sldMkLst>
      </pc:sldChg>
    </pc:docChg>
  </pc:docChgLst>
  <pc:docChgLst>
    <pc:chgData name="dleaning@asmfc.org" userId="S::dleaning_asmfc.org#ext#@mafmc.org::36bc946b-573b-4c94-b809-77144a1cd381" providerId="AD" clId="Web-{BDEFE162-8731-652C-FBA6-DC20600A3654}"/>
    <pc:docChg chg="modSld">
      <pc:chgData name="dleaning@asmfc.org" userId="S::dleaning_asmfc.org#ext#@mafmc.org::36bc946b-573b-4c94-b809-77144a1cd381" providerId="AD" clId="Web-{BDEFE162-8731-652C-FBA6-DC20600A3654}" dt="2020-08-03T20:29:50.177" v="1489"/>
      <pc:docMkLst>
        <pc:docMk/>
      </pc:docMkLst>
      <pc:sldChg chg="modNotes">
        <pc:chgData name="dleaning@asmfc.org" userId="S::dleaning_asmfc.org#ext#@mafmc.org::36bc946b-573b-4c94-b809-77144a1cd381" providerId="AD" clId="Web-{BDEFE162-8731-652C-FBA6-DC20600A3654}" dt="2020-08-03T20:29:50.177" v="1489"/>
        <pc:sldMkLst>
          <pc:docMk/>
          <pc:sldMk cId="930298229" sldId="607"/>
        </pc:sldMkLst>
      </pc:sldChg>
      <pc:sldChg chg="modNotes">
        <pc:chgData name="dleaning@asmfc.org" userId="S::dleaning_asmfc.org#ext#@mafmc.org::36bc946b-573b-4c94-b809-77144a1cd381" providerId="AD" clId="Web-{BDEFE162-8731-652C-FBA6-DC20600A3654}" dt="2020-08-03T20:04:47.259" v="233"/>
        <pc:sldMkLst>
          <pc:docMk/>
          <pc:sldMk cId="2711918672" sldId="608"/>
        </pc:sldMkLst>
      </pc:sldChg>
      <pc:sldChg chg="modNotes">
        <pc:chgData name="dleaning@asmfc.org" userId="S::dleaning_asmfc.org#ext#@mafmc.org::36bc946b-573b-4c94-b809-77144a1cd381" providerId="AD" clId="Web-{BDEFE162-8731-652C-FBA6-DC20600A3654}" dt="2020-08-03T20:08:59.191" v="609"/>
        <pc:sldMkLst>
          <pc:docMk/>
          <pc:sldMk cId="1461763127" sldId="611"/>
        </pc:sldMkLst>
      </pc:sldChg>
    </pc:docChg>
  </pc:docChgLst>
  <pc:docChgLst>
    <pc:chgData name="dleaning@asmfc.org" userId="S::dleaning_asmfc.org#ext#@mafmc.org::36bc946b-573b-4c94-b809-77144a1cd381" providerId="AD" clId="Web-{104247F8-5F43-88C0-957E-A11B822E0ADE}"/>
    <pc:docChg chg="modSld">
      <pc:chgData name="dleaning@asmfc.org" userId="S::dleaning_asmfc.org#ext#@mafmc.org::36bc946b-573b-4c94-b809-77144a1cd381" providerId="AD" clId="Web-{104247F8-5F43-88C0-957E-A11B822E0ADE}" dt="2020-07-30T14:59:21.625" v="35" actId="20577"/>
      <pc:docMkLst>
        <pc:docMk/>
      </pc:docMkLst>
      <pc:sldChg chg="modSp">
        <pc:chgData name="dleaning@asmfc.org" userId="S::dleaning_asmfc.org#ext#@mafmc.org::36bc946b-573b-4c94-b809-77144a1cd381" providerId="AD" clId="Web-{104247F8-5F43-88C0-957E-A11B822E0ADE}" dt="2020-07-30T14:59:20.640" v="33" actId="20577"/>
        <pc:sldMkLst>
          <pc:docMk/>
          <pc:sldMk cId="2300016176" sldId="435"/>
        </pc:sldMkLst>
        <pc:spChg chg="mod">
          <ac:chgData name="dleaning@asmfc.org" userId="S::dleaning_asmfc.org#ext#@mafmc.org::36bc946b-573b-4c94-b809-77144a1cd381" providerId="AD" clId="Web-{104247F8-5F43-88C0-957E-A11B822E0ADE}" dt="2020-07-30T14:59:20.640" v="33" actId="20577"/>
          <ac:spMkLst>
            <pc:docMk/>
            <pc:sldMk cId="2300016176" sldId="435"/>
            <ac:spMk id="166" creationId="{00000000-0000-0000-0000-000000000000}"/>
          </ac:spMkLst>
        </pc:spChg>
      </pc:sldChg>
    </pc:docChg>
  </pc:docChgLst>
  <pc:docChgLst>
    <pc:chgData name="Seeley, Matthew" userId="588298e1-a8dc-4940-87a5-50b01a70e7e3" providerId="ADAL" clId="{D8946998-6326-42A2-9B1F-2823B0321CBB}"/>
    <pc:docChg chg="undo redo custSel addSld delSld modSld sldOrd delMainMaster">
      <pc:chgData name="Seeley, Matthew" userId="588298e1-a8dc-4940-87a5-50b01a70e7e3" providerId="ADAL" clId="{D8946998-6326-42A2-9B1F-2823B0321CBB}" dt="2020-05-06T14:26:30.438" v="9812" actId="20577"/>
      <pc:docMkLst>
        <pc:docMk/>
      </pc:docMkLst>
      <pc:sldChg chg="modSp mod">
        <pc:chgData name="Seeley, Matthew" userId="588298e1-a8dc-4940-87a5-50b01a70e7e3" providerId="ADAL" clId="{D8946998-6326-42A2-9B1F-2823B0321CBB}" dt="2020-05-06T13:07:42.877" v="8764" actId="20577"/>
        <pc:sldMkLst>
          <pc:docMk/>
          <pc:sldMk cId="1789443142" sldId="395"/>
        </pc:sldMkLst>
        <pc:spChg chg="mod">
          <ac:chgData name="Seeley, Matthew" userId="588298e1-a8dc-4940-87a5-50b01a70e7e3" providerId="ADAL" clId="{D8946998-6326-42A2-9B1F-2823B0321CBB}" dt="2020-05-06T13:07:42.877" v="8764" actId="20577"/>
          <ac:spMkLst>
            <pc:docMk/>
            <pc:sldMk cId="1789443142" sldId="395"/>
            <ac:spMk id="2" creationId="{A1C6AD43-5E89-40FA-BB83-EE2AC645202D}"/>
          </ac:spMkLst>
        </pc:spChg>
        <pc:spChg chg="mod">
          <ac:chgData name="Seeley, Matthew" userId="588298e1-a8dc-4940-87a5-50b01a70e7e3" providerId="ADAL" clId="{D8946998-6326-42A2-9B1F-2823B0321CBB}" dt="2020-05-04T13:50:30.566" v="1531" actId="20577"/>
          <ac:spMkLst>
            <pc:docMk/>
            <pc:sldMk cId="1789443142" sldId="395"/>
            <ac:spMk id="7" creationId="{1E0DED46-A921-4109-94A7-9D4AEA1AFFDE}"/>
          </ac:spMkLst>
        </pc:spChg>
      </pc:sldChg>
      <pc:sldChg chg="modSp mod">
        <pc:chgData name="Seeley, Matthew" userId="588298e1-a8dc-4940-87a5-50b01a70e7e3" providerId="ADAL" clId="{D8946998-6326-42A2-9B1F-2823B0321CBB}" dt="2020-05-04T18:28:11.386" v="1852" actId="1036"/>
        <pc:sldMkLst>
          <pc:docMk/>
          <pc:sldMk cId="761161892" sldId="398"/>
        </pc:sldMkLst>
        <pc:spChg chg="mod">
          <ac:chgData name="Seeley, Matthew" userId="588298e1-a8dc-4940-87a5-50b01a70e7e3" providerId="ADAL" clId="{D8946998-6326-42A2-9B1F-2823B0321CBB}" dt="2020-05-04T18:28:11.386" v="1852" actId="1036"/>
          <ac:spMkLst>
            <pc:docMk/>
            <pc:sldMk cId="761161892" sldId="398"/>
            <ac:spMk id="8" creationId="{6AEDDE67-7983-40A5-8BA9-E94D5A007857}"/>
          </ac:spMkLst>
        </pc:spChg>
        <pc:picChg chg="mod">
          <ac:chgData name="Seeley, Matthew" userId="588298e1-a8dc-4940-87a5-50b01a70e7e3" providerId="ADAL" clId="{D8946998-6326-42A2-9B1F-2823B0321CBB}" dt="2020-05-04T18:28:11.386" v="1852" actId="1036"/>
          <ac:picMkLst>
            <pc:docMk/>
            <pc:sldMk cId="761161892" sldId="398"/>
            <ac:picMk id="4" creationId="{C9D5E73C-D2FA-48C2-98C7-F20096F80B6A}"/>
          </ac:picMkLst>
        </pc:picChg>
      </pc:sldChg>
      <pc:sldChg chg="modSp mod modNotesTx">
        <pc:chgData name="Seeley, Matthew" userId="588298e1-a8dc-4940-87a5-50b01a70e7e3" providerId="ADAL" clId="{D8946998-6326-42A2-9B1F-2823B0321CBB}" dt="2020-05-06T13:53:17.343" v="9674" actId="313"/>
        <pc:sldMkLst>
          <pc:docMk/>
          <pc:sldMk cId="3668849110" sldId="400"/>
        </pc:sldMkLst>
        <pc:spChg chg="mod">
          <ac:chgData name="Seeley, Matthew" userId="588298e1-a8dc-4940-87a5-50b01a70e7e3" providerId="ADAL" clId="{D8946998-6326-42A2-9B1F-2823B0321CBB}" dt="2020-05-04T17:57:14.667" v="1619" actId="20577"/>
          <ac:spMkLst>
            <pc:docMk/>
            <pc:sldMk cId="3668849110" sldId="400"/>
            <ac:spMk id="9" creationId="{AEFDBD91-CD2F-4801-81EF-C09FD2C65BA4}"/>
          </ac:spMkLst>
        </pc:spChg>
        <pc:graphicFrameChg chg="mod">
          <ac:chgData name="Seeley, Matthew" userId="588298e1-a8dc-4940-87a5-50b01a70e7e3" providerId="ADAL" clId="{D8946998-6326-42A2-9B1F-2823B0321CBB}" dt="2020-05-04T17:57:11.198" v="1616" actId="1076"/>
          <ac:graphicFrameMkLst>
            <pc:docMk/>
            <pc:sldMk cId="3668849110" sldId="400"/>
            <ac:graphicFrameMk id="6" creationId="{1B49ABA3-A4DF-4981-B51E-4F2EC2DBC0DB}"/>
          </ac:graphicFrameMkLst>
        </pc:graphicFrameChg>
        <pc:picChg chg="mod ord">
          <ac:chgData name="Seeley, Matthew" userId="588298e1-a8dc-4940-87a5-50b01a70e7e3" providerId="ADAL" clId="{D8946998-6326-42A2-9B1F-2823B0321CBB}" dt="2020-05-04T17:57:10.885" v="1615" actId="14100"/>
          <ac:picMkLst>
            <pc:docMk/>
            <pc:sldMk cId="3668849110" sldId="400"/>
            <ac:picMk id="5" creationId="{00000000-0000-0000-0000-000000000000}"/>
          </ac:picMkLst>
        </pc:picChg>
      </pc:sldChg>
      <pc:sldChg chg="modSp mod delCm">
        <pc:chgData name="Seeley, Matthew" userId="588298e1-a8dc-4940-87a5-50b01a70e7e3" providerId="ADAL" clId="{D8946998-6326-42A2-9B1F-2823B0321CBB}" dt="2020-05-04T13:24:06.408" v="1020" actId="1592"/>
        <pc:sldMkLst>
          <pc:docMk/>
          <pc:sldMk cId="132222893" sldId="402"/>
        </pc:sldMkLst>
        <pc:spChg chg="mod">
          <ac:chgData name="Seeley, Matthew" userId="588298e1-a8dc-4940-87a5-50b01a70e7e3" providerId="ADAL" clId="{D8946998-6326-42A2-9B1F-2823B0321CBB}" dt="2020-04-29T18:10:34.891" v="4" actId="113"/>
          <ac:spMkLst>
            <pc:docMk/>
            <pc:sldMk cId="132222893" sldId="402"/>
            <ac:spMk id="3" creationId="{21548313-ED23-4D50-8237-AA88120E8274}"/>
          </ac:spMkLst>
        </pc:spChg>
      </pc:sldChg>
      <pc:sldChg chg="addSp modSp del mod ord">
        <pc:chgData name="Seeley, Matthew" userId="588298e1-a8dc-4940-87a5-50b01a70e7e3" providerId="ADAL" clId="{D8946998-6326-42A2-9B1F-2823B0321CBB}" dt="2020-05-05T17:18:38.080" v="5423" actId="47"/>
        <pc:sldMkLst>
          <pc:docMk/>
          <pc:sldMk cId="3509453906" sldId="411"/>
        </pc:sldMkLst>
        <pc:spChg chg="mod">
          <ac:chgData name="Seeley, Matthew" userId="588298e1-a8dc-4940-87a5-50b01a70e7e3" providerId="ADAL" clId="{D8946998-6326-42A2-9B1F-2823B0321CBB}" dt="2020-05-01T19:24:31.864" v="862" actId="20577"/>
          <ac:spMkLst>
            <pc:docMk/>
            <pc:sldMk cId="3509453906" sldId="411"/>
            <ac:spMk id="2" creationId="{A1C6AD43-5E89-40FA-BB83-EE2AC645202D}"/>
          </ac:spMkLst>
        </pc:spChg>
        <pc:spChg chg="add mod">
          <ac:chgData name="Seeley, Matthew" userId="588298e1-a8dc-4940-87a5-50b01a70e7e3" providerId="ADAL" clId="{D8946998-6326-42A2-9B1F-2823B0321CBB}" dt="2020-05-01T19:28:39.681" v="891" actId="14100"/>
          <ac:spMkLst>
            <pc:docMk/>
            <pc:sldMk cId="3509453906" sldId="411"/>
            <ac:spMk id="4" creationId="{850C9407-A0A3-4FFE-94CA-90281DF59245}"/>
          </ac:spMkLst>
        </pc:spChg>
        <pc:spChg chg="add mod">
          <ac:chgData name="Seeley, Matthew" userId="588298e1-a8dc-4940-87a5-50b01a70e7e3" providerId="ADAL" clId="{D8946998-6326-42A2-9B1F-2823B0321CBB}" dt="2020-05-01T19:28:40.011" v="893" actId="14100"/>
          <ac:spMkLst>
            <pc:docMk/>
            <pc:sldMk cId="3509453906" sldId="411"/>
            <ac:spMk id="7" creationId="{81B5D8E9-C2B8-4218-9242-68B6ECD3365B}"/>
          </ac:spMkLst>
        </pc:spChg>
        <pc:graphicFrameChg chg="mod modGraphic">
          <ac:chgData name="Seeley, Matthew" userId="588298e1-a8dc-4940-87a5-50b01a70e7e3" providerId="ADAL" clId="{D8946998-6326-42A2-9B1F-2823B0321CBB}" dt="2020-05-01T19:28:01.561" v="885" actId="14100"/>
          <ac:graphicFrameMkLst>
            <pc:docMk/>
            <pc:sldMk cId="3509453906" sldId="411"/>
            <ac:graphicFrameMk id="6" creationId="{2ACA8124-CD31-4148-8117-FD002A105351}"/>
          </ac:graphicFrameMkLst>
        </pc:graphicFrameChg>
      </pc:sldChg>
      <pc:sldChg chg="addSp modSp mod delCm modNotesTx">
        <pc:chgData name="Seeley, Matthew" userId="588298e1-a8dc-4940-87a5-50b01a70e7e3" providerId="ADAL" clId="{D8946998-6326-42A2-9B1F-2823B0321CBB}" dt="2020-05-06T12:59:00.625" v="8130" actId="20577"/>
        <pc:sldMkLst>
          <pc:docMk/>
          <pc:sldMk cId="2356573918" sldId="412"/>
        </pc:sldMkLst>
        <pc:spChg chg="mod">
          <ac:chgData name="Seeley, Matthew" userId="588298e1-a8dc-4940-87a5-50b01a70e7e3" providerId="ADAL" clId="{D8946998-6326-42A2-9B1F-2823B0321CBB}" dt="2020-05-01T18:56:08.574" v="699" actId="1035"/>
          <ac:spMkLst>
            <pc:docMk/>
            <pc:sldMk cId="2356573918" sldId="412"/>
            <ac:spMk id="2" creationId="{A1C6AD43-5E89-40FA-BB83-EE2AC645202D}"/>
          </ac:spMkLst>
        </pc:spChg>
        <pc:spChg chg="mod">
          <ac:chgData name="Seeley, Matthew" userId="588298e1-a8dc-4940-87a5-50b01a70e7e3" providerId="ADAL" clId="{D8946998-6326-42A2-9B1F-2823B0321CBB}" dt="2020-05-06T12:57:08.596" v="7890" actId="1076"/>
          <ac:spMkLst>
            <pc:docMk/>
            <pc:sldMk cId="2356573918" sldId="412"/>
            <ac:spMk id="4" creationId="{58BE8EA8-46DB-4F59-9366-982B87F4A32D}"/>
          </ac:spMkLst>
        </pc:spChg>
        <pc:spChg chg="add mod">
          <ac:chgData name="Seeley, Matthew" userId="588298e1-a8dc-4940-87a5-50b01a70e7e3" providerId="ADAL" clId="{D8946998-6326-42A2-9B1F-2823B0321CBB}" dt="2020-05-04T20:35:33.616" v="2195" actId="1076"/>
          <ac:spMkLst>
            <pc:docMk/>
            <pc:sldMk cId="2356573918" sldId="412"/>
            <ac:spMk id="6" creationId="{AA36F0F6-DD1B-4D11-9A01-C35459554439}"/>
          </ac:spMkLst>
        </pc:spChg>
        <pc:graphicFrameChg chg="mod">
          <ac:chgData name="Seeley, Matthew" userId="588298e1-a8dc-4940-87a5-50b01a70e7e3" providerId="ADAL" clId="{D8946998-6326-42A2-9B1F-2823B0321CBB}" dt="2020-05-04T20:35:31.543" v="2194" actId="1076"/>
          <ac:graphicFrameMkLst>
            <pc:docMk/>
            <pc:sldMk cId="2356573918" sldId="412"/>
            <ac:graphicFrameMk id="5" creationId="{CE35AE69-6757-450F-880F-B9F83F9A3982}"/>
          </ac:graphicFrameMkLst>
        </pc:graphicFrameChg>
      </pc:sldChg>
      <pc:sldChg chg="addSp modSp mod modNotesTx">
        <pc:chgData name="Seeley, Matthew" userId="588298e1-a8dc-4940-87a5-50b01a70e7e3" providerId="ADAL" clId="{D8946998-6326-42A2-9B1F-2823B0321CBB}" dt="2020-05-06T13:17:02.557" v="9002" actId="20577"/>
        <pc:sldMkLst>
          <pc:docMk/>
          <pc:sldMk cId="2056978633" sldId="413"/>
        </pc:sldMkLst>
        <pc:spChg chg="mod">
          <ac:chgData name="Seeley, Matthew" userId="588298e1-a8dc-4940-87a5-50b01a70e7e3" providerId="ADAL" clId="{D8946998-6326-42A2-9B1F-2823B0321CBB}" dt="2020-05-01T19:17:49.300" v="717" actId="20577"/>
          <ac:spMkLst>
            <pc:docMk/>
            <pc:sldMk cId="2056978633" sldId="413"/>
            <ac:spMk id="2" creationId="{A1C6AD43-5E89-40FA-BB83-EE2AC645202D}"/>
          </ac:spMkLst>
        </pc:spChg>
        <pc:spChg chg="mod">
          <ac:chgData name="Seeley, Matthew" userId="588298e1-a8dc-4940-87a5-50b01a70e7e3" providerId="ADAL" clId="{D8946998-6326-42A2-9B1F-2823B0321CBB}" dt="2020-05-04T18:12:44.596" v="1701" actId="1035"/>
          <ac:spMkLst>
            <pc:docMk/>
            <pc:sldMk cId="2056978633" sldId="413"/>
            <ac:spMk id="5" creationId="{E4A43AA3-663A-4DC8-B1A3-359DCAEF7396}"/>
          </ac:spMkLst>
        </pc:spChg>
        <pc:spChg chg="mod">
          <ac:chgData name="Seeley, Matthew" userId="588298e1-a8dc-4940-87a5-50b01a70e7e3" providerId="ADAL" clId="{D8946998-6326-42A2-9B1F-2823B0321CBB}" dt="2020-05-01T19:22:20.788" v="804" actId="1035"/>
          <ac:spMkLst>
            <pc:docMk/>
            <pc:sldMk cId="2056978633" sldId="413"/>
            <ac:spMk id="6" creationId="{58BE8EA8-46DB-4F59-9366-982B87F4A32D}"/>
          </ac:spMkLst>
        </pc:spChg>
        <pc:spChg chg="add">
          <ac:chgData name="Seeley, Matthew" userId="588298e1-a8dc-4940-87a5-50b01a70e7e3" providerId="ADAL" clId="{D8946998-6326-42A2-9B1F-2823B0321CBB}" dt="2020-04-29T18:42:13.034" v="224"/>
          <ac:spMkLst>
            <pc:docMk/>
            <pc:sldMk cId="2056978633" sldId="413"/>
            <ac:spMk id="8" creationId="{46AE0062-B2E1-4061-85D7-47A9E426A716}"/>
          </ac:spMkLst>
        </pc:spChg>
        <pc:picChg chg="mod">
          <ac:chgData name="Seeley, Matthew" userId="588298e1-a8dc-4940-87a5-50b01a70e7e3" providerId="ADAL" clId="{D8946998-6326-42A2-9B1F-2823B0321CBB}" dt="2020-05-04T18:12:50.731" v="1709" actId="1036"/>
          <ac:picMkLst>
            <pc:docMk/>
            <pc:sldMk cId="2056978633" sldId="413"/>
            <ac:picMk id="7" creationId="{B4919E10-CF7E-4B61-A2D0-CFB1117EFB2D}"/>
          </ac:picMkLst>
        </pc:picChg>
      </pc:sldChg>
      <pc:sldChg chg="modSp del mod">
        <pc:chgData name="Seeley, Matthew" userId="588298e1-a8dc-4940-87a5-50b01a70e7e3" providerId="ADAL" clId="{D8946998-6326-42A2-9B1F-2823B0321CBB}" dt="2020-05-01T16:52:56.132" v="544" actId="47"/>
        <pc:sldMkLst>
          <pc:docMk/>
          <pc:sldMk cId="332978084" sldId="418"/>
        </pc:sldMkLst>
        <pc:spChg chg="mod">
          <ac:chgData name="Seeley, Matthew" userId="588298e1-a8dc-4940-87a5-50b01a70e7e3" providerId="ADAL" clId="{D8946998-6326-42A2-9B1F-2823B0321CBB}" dt="2020-05-01T16:47:51.153" v="441" actId="20577"/>
          <ac:spMkLst>
            <pc:docMk/>
            <pc:sldMk cId="332978084" sldId="418"/>
            <ac:spMk id="3" creationId="{21548313-ED23-4D50-8237-AA88120E8274}"/>
          </ac:spMkLst>
        </pc:spChg>
      </pc:sldChg>
      <pc:sldChg chg="add del">
        <pc:chgData name="Seeley, Matthew" userId="588298e1-a8dc-4940-87a5-50b01a70e7e3" providerId="ADAL" clId="{D8946998-6326-42A2-9B1F-2823B0321CBB}" dt="2020-05-04T19:45:08.830" v="2177" actId="47"/>
        <pc:sldMkLst>
          <pc:docMk/>
          <pc:sldMk cId="1344781912" sldId="424"/>
        </pc:sldMkLst>
      </pc:sldChg>
      <pc:sldChg chg="modSp mod">
        <pc:chgData name="Seeley, Matthew" userId="588298e1-a8dc-4940-87a5-50b01a70e7e3" providerId="ADAL" clId="{D8946998-6326-42A2-9B1F-2823B0321CBB}" dt="2020-05-04T13:23:43.583" v="1019"/>
        <pc:sldMkLst>
          <pc:docMk/>
          <pc:sldMk cId="157660885" sldId="427"/>
        </pc:sldMkLst>
        <pc:spChg chg="mod">
          <ac:chgData name="Seeley, Matthew" userId="588298e1-a8dc-4940-87a5-50b01a70e7e3" providerId="ADAL" clId="{D8946998-6326-42A2-9B1F-2823B0321CBB}" dt="2020-05-04T13:23:43.583" v="1019"/>
          <ac:spMkLst>
            <pc:docMk/>
            <pc:sldMk cId="157660885" sldId="427"/>
            <ac:spMk id="3" creationId="{7A5BF5AE-7867-4407-A6D0-D6C5CF1F842E}"/>
          </ac:spMkLst>
        </pc:spChg>
      </pc:sldChg>
      <pc:sldChg chg="addSp delSp modSp add del mod delCm">
        <pc:chgData name="Seeley, Matthew" userId="588298e1-a8dc-4940-87a5-50b01a70e7e3" providerId="ADAL" clId="{D8946998-6326-42A2-9B1F-2823B0321CBB}" dt="2020-05-04T19:19:14.392" v="1989" actId="2696"/>
        <pc:sldMkLst>
          <pc:docMk/>
          <pc:sldMk cId="2435325178" sldId="428"/>
        </pc:sldMkLst>
        <pc:picChg chg="add del">
          <ac:chgData name="Seeley, Matthew" userId="588298e1-a8dc-4940-87a5-50b01a70e7e3" providerId="ADAL" clId="{D8946998-6326-42A2-9B1F-2823B0321CBB}" dt="2020-05-01T19:42:52.844" v="934"/>
          <ac:picMkLst>
            <pc:docMk/>
            <pc:sldMk cId="2435325178" sldId="428"/>
            <ac:picMk id="2" creationId="{949E17B0-E18B-4216-84CB-487035C406B5}"/>
          </ac:picMkLst>
        </pc:picChg>
        <pc:picChg chg="del">
          <ac:chgData name="Seeley, Matthew" userId="588298e1-a8dc-4940-87a5-50b01a70e7e3" providerId="ADAL" clId="{D8946998-6326-42A2-9B1F-2823B0321CBB}" dt="2020-05-01T19:42:39.519" v="930" actId="478"/>
          <ac:picMkLst>
            <pc:docMk/>
            <pc:sldMk cId="2435325178" sldId="428"/>
            <ac:picMk id="4" creationId="{0CF34D28-5B39-4B05-BF43-C4805EDAC32D}"/>
          </ac:picMkLst>
        </pc:picChg>
        <pc:picChg chg="add del mod">
          <ac:chgData name="Seeley, Matthew" userId="588298e1-a8dc-4940-87a5-50b01a70e7e3" providerId="ADAL" clId="{D8946998-6326-42A2-9B1F-2823B0321CBB}" dt="2020-05-04T19:19:07.900" v="1987" actId="478"/>
          <ac:picMkLst>
            <pc:docMk/>
            <pc:sldMk cId="2435325178" sldId="428"/>
            <ac:picMk id="4" creationId="{D9894B64-31D3-4674-ABC2-767E5943E331}"/>
          </ac:picMkLst>
        </pc:picChg>
        <pc:picChg chg="add del">
          <ac:chgData name="Seeley, Matthew" userId="588298e1-a8dc-4940-87a5-50b01a70e7e3" providerId="ADAL" clId="{D8946998-6326-42A2-9B1F-2823B0321CBB}" dt="2020-05-01T19:42:46.274" v="932" actId="478"/>
          <ac:picMkLst>
            <pc:docMk/>
            <pc:sldMk cId="2435325178" sldId="428"/>
            <ac:picMk id="5" creationId="{875EF293-C8F4-4365-AF24-9BEA88158854}"/>
          </ac:picMkLst>
        </pc:picChg>
        <pc:picChg chg="add mod">
          <ac:chgData name="Seeley, Matthew" userId="588298e1-a8dc-4940-87a5-50b01a70e7e3" providerId="ADAL" clId="{D8946998-6326-42A2-9B1F-2823B0321CBB}" dt="2020-05-04T19:19:09.393" v="1988" actId="1076"/>
          <ac:picMkLst>
            <pc:docMk/>
            <pc:sldMk cId="2435325178" sldId="428"/>
            <ac:picMk id="6" creationId="{45E056B7-D33A-4891-A234-0B518DFA0919}"/>
          </ac:picMkLst>
        </pc:picChg>
      </pc:sldChg>
      <pc:sldChg chg="del">
        <pc:chgData name="Seeley, Matthew" userId="588298e1-a8dc-4940-87a5-50b01a70e7e3" providerId="ADAL" clId="{D8946998-6326-42A2-9B1F-2823B0321CBB}" dt="2020-05-01T19:46:14.404" v="1004" actId="47"/>
        <pc:sldMkLst>
          <pc:docMk/>
          <pc:sldMk cId="1073317837" sldId="431"/>
        </pc:sldMkLst>
      </pc:sldChg>
      <pc:sldChg chg="modSp del mod">
        <pc:chgData name="Seeley, Matthew" userId="588298e1-a8dc-4940-87a5-50b01a70e7e3" providerId="ADAL" clId="{D8946998-6326-42A2-9B1F-2823B0321CBB}" dt="2020-05-04T19:38:48.051" v="2176" actId="47"/>
        <pc:sldMkLst>
          <pc:docMk/>
          <pc:sldMk cId="449780001" sldId="433"/>
        </pc:sldMkLst>
        <pc:spChg chg="mod">
          <ac:chgData name="Seeley, Matthew" userId="588298e1-a8dc-4940-87a5-50b01a70e7e3" providerId="ADAL" clId="{D8946998-6326-42A2-9B1F-2823B0321CBB}" dt="2020-05-01T19:45:18.237" v="998" actId="20577"/>
          <ac:spMkLst>
            <pc:docMk/>
            <pc:sldMk cId="449780001" sldId="433"/>
            <ac:spMk id="3" creationId="{EF29BC05-17AF-42DE-AC56-1B08166B4D4D}"/>
          </ac:spMkLst>
        </pc:spChg>
      </pc:sldChg>
      <pc:sldChg chg="modSp mod">
        <pc:chgData name="Seeley, Matthew" userId="588298e1-a8dc-4940-87a5-50b01a70e7e3" providerId="ADAL" clId="{D8946998-6326-42A2-9B1F-2823B0321CBB}" dt="2020-05-04T18:21:21.148" v="1817" actId="20577"/>
        <pc:sldMkLst>
          <pc:docMk/>
          <pc:sldMk cId="721543362" sldId="434"/>
        </pc:sldMkLst>
        <pc:spChg chg="mod">
          <ac:chgData name="Seeley, Matthew" userId="588298e1-a8dc-4940-87a5-50b01a70e7e3" providerId="ADAL" clId="{D8946998-6326-42A2-9B1F-2823B0321CBB}" dt="2020-05-04T18:21:21.148" v="1817" actId="20577"/>
          <ac:spMkLst>
            <pc:docMk/>
            <pc:sldMk cId="721543362" sldId="434"/>
            <ac:spMk id="3" creationId="{EF29BC05-17AF-42DE-AC56-1B08166B4D4D}"/>
          </ac:spMkLst>
        </pc:spChg>
      </pc:sldChg>
      <pc:sldChg chg="del">
        <pc:chgData name="Seeley, Matthew" userId="588298e1-a8dc-4940-87a5-50b01a70e7e3" providerId="ADAL" clId="{D8946998-6326-42A2-9B1F-2823B0321CBB}" dt="2020-05-01T16:52:57.804" v="545" actId="47"/>
        <pc:sldMkLst>
          <pc:docMk/>
          <pc:sldMk cId="2394424847" sldId="437"/>
        </pc:sldMkLst>
      </pc:sldChg>
      <pc:sldChg chg="addSp delSp modSp mod modNotesTx">
        <pc:chgData name="Seeley, Matthew" userId="588298e1-a8dc-4940-87a5-50b01a70e7e3" providerId="ADAL" clId="{D8946998-6326-42A2-9B1F-2823B0321CBB}" dt="2020-05-06T13:04:15.768" v="8450" actId="20577"/>
        <pc:sldMkLst>
          <pc:docMk/>
          <pc:sldMk cId="280084157" sldId="438"/>
        </pc:sldMkLst>
        <pc:spChg chg="add mod">
          <ac:chgData name="Seeley, Matthew" userId="588298e1-a8dc-4940-87a5-50b01a70e7e3" providerId="ADAL" clId="{D8946998-6326-42A2-9B1F-2823B0321CBB}" dt="2020-05-04T19:27:00.590" v="2068" actId="1036"/>
          <ac:spMkLst>
            <pc:docMk/>
            <pc:sldMk cId="280084157" sldId="438"/>
            <ac:spMk id="2" creationId="{74EE089F-E3DB-43E9-9BB5-3256A58FBD65}"/>
          </ac:spMkLst>
        </pc:spChg>
        <pc:picChg chg="mod">
          <ac:chgData name="Seeley, Matthew" userId="588298e1-a8dc-4940-87a5-50b01a70e7e3" providerId="ADAL" clId="{D8946998-6326-42A2-9B1F-2823B0321CBB}" dt="2020-05-01T19:43:29.526" v="959" actId="1076"/>
          <ac:picMkLst>
            <pc:docMk/>
            <pc:sldMk cId="280084157" sldId="438"/>
            <ac:picMk id="4" creationId="{00000000-0000-0000-0000-000000000000}"/>
          </ac:picMkLst>
        </pc:picChg>
        <pc:cxnChg chg="add del">
          <ac:chgData name="Seeley, Matthew" userId="588298e1-a8dc-4940-87a5-50b01a70e7e3" providerId="ADAL" clId="{D8946998-6326-42A2-9B1F-2823B0321CBB}" dt="2020-05-04T19:26:21.174" v="2055" actId="478"/>
          <ac:cxnSpMkLst>
            <pc:docMk/>
            <pc:sldMk cId="280084157" sldId="438"/>
            <ac:cxnSpMk id="6" creationId="{FAC9F713-C730-4369-9B80-32789BFA8BCF}"/>
          </ac:cxnSpMkLst>
        </pc:cxnChg>
        <pc:cxnChg chg="add del mod">
          <ac:chgData name="Seeley, Matthew" userId="588298e1-a8dc-4940-87a5-50b01a70e7e3" providerId="ADAL" clId="{D8946998-6326-42A2-9B1F-2823B0321CBB}" dt="2020-05-04T19:26:21.174" v="2055" actId="478"/>
          <ac:cxnSpMkLst>
            <pc:docMk/>
            <pc:sldMk cId="280084157" sldId="438"/>
            <ac:cxnSpMk id="7" creationId="{E55EB193-9542-4366-B254-830732DAE558}"/>
          </ac:cxnSpMkLst>
        </pc:cxnChg>
        <pc:cxnChg chg="add del mod">
          <ac:chgData name="Seeley, Matthew" userId="588298e1-a8dc-4940-87a5-50b01a70e7e3" providerId="ADAL" clId="{D8946998-6326-42A2-9B1F-2823B0321CBB}" dt="2020-05-04T19:26:21.174" v="2055" actId="478"/>
          <ac:cxnSpMkLst>
            <pc:docMk/>
            <pc:sldMk cId="280084157" sldId="438"/>
            <ac:cxnSpMk id="9" creationId="{2989AAB8-E7BB-44A6-A5FB-004A010E0440}"/>
          </ac:cxnSpMkLst>
        </pc:cxnChg>
        <pc:cxnChg chg="add del mod">
          <ac:chgData name="Seeley, Matthew" userId="588298e1-a8dc-4940-87a5-50b01a70e7e3" providerId="ADAL" clId="{D8946998-6326-42A2-9B1F-2823B0321CBB}" dt="2020-05-04T19:26:21.174" v="2055" actId="478"/>
          <ac:cxnSpMkLst>
            <pc:docMk/>
            <pc:sldMk cId="280084157" sldId="438"/>
            <ac:cxnSpMk id="12" creationId="{00EB3A25-E3BB-40F3-B6A5-28B3C6A0291A}"/>
          </ac:cxnSpMkLst>
        </pc:cxnChg>
        <pc:cxnChg chg="add del mod">
          <ac:chgData name="Seeley, Matthew" userId="588298e1-a8dc-4940-87a5-50b01a70e7e3" providerId="ADAL" clId="{D8946998-6326-42A2-9B1F-2823B0321CBB}" dt="2020-05-04T19:27:02.737" v="2070" actId="478"/>
          <ac:cxnSpMkLst>
            <pc:docMk/>
            <pc:sldMk cId="280084157" sldId="438"/>
            <ac:cxnSpMk id="14" creationId="{DC00A89D-39D8-495A-B67A-060B29EF2B70}"/>
          </ac:cxnSpMkLst>
        </pc:cxnChg>
      </pc:sldChg>
      <pc:sldChg chg="modSp mod modNotesTx">
        <pc:chgData name="Seeley, Matthew" userId="588298e1-a8dc-4940-87a5-50b01a70e7e3" providerId="ADAL" clId="{D8946998-6326-42A2-9B1F-2823B0321CBB}" dt="2020-05-06T14:26:30.438" v="9812" actId="20577"/>
        <pc:sldMkLst>
          <pc:docMk/>
          <pc:sldMk cId="295388554" sldId="441"/>
        </pc:sldMkLst>
        <pc:spChg chg="mod">
          <ac:chgData name="Seeley, Matthew" userId="588298e1-a8dc-4940-87a5-50b01a70e7e3" providerId="ADAL" clId="{D8946998-6326-42A2-9B1F-2823B0321CBB}" dt="2020-05-01T16:47:53.741" v="445" actId="20577"/>
          <ac:spMkLst>
            <pc:docMk/>
            <pc:sldMk cId="295388554" sldId="441"/>
            <ac:spMk id="3" creationId="{00000000-0000-0000-0000-000000000000}"/>
          </ac:spMkLst>
        </pc:spChg>
        <pc:picChg chg="mod modCrop">
          <ac:chgData name="Seeley, Matthew" userId="588298e1-a8dc-4940-87a5-50b01a70e7e3" providerId="ADAL" clId="{D8946998-6326-42A2-9B1F-2823B0321CBB}" dt="2020-05-05T16:51:38.647" v="5095" actId="14100"/>
          <ac:picMkLst>
            <pc:docMk/>
            <pc:sldMk cId="295388554" sldId="441"/>
            <ac:picMk id="4" creationId="{00000000-0000-0000-0000-000000000000}"/>
          </ac:picMkLst>
        </pc:picChg>
      </pc:sldChg>
      <pc:sldChg chg="modSp mod modNotesTx">
        <pc:chgData name="Seeley, Matthew" userId="588298e1-a8dc-4940-87a5-50b01a70e7e3" providerId="ADAL" clId="{D8946998-6326-42A2-9B1F-2823B0321CBB}" dt="2020-05-06T13:14:09.340" v="8919" actId="20577"/>
        <pc:sldMkLst>
          <pc:docMk/>
          <pc:sldMk cId="2594404917" sldId="442"/>
        </pc:sldMkLst>
        <pc:spChg chg="mod">
          <ac:chgData name="Seeley, Matthew" userId="588298e1-a8dc-4940-87a5-50b01a70e7e3" providerId="ADAL" clId="{D8946998-6326-42A2-9B1F-2823B0321CBB}" dt="2020-05-01T16:47:53.172" v="444" actId="20577"/>
          <ac:spMkLst>
            <pc:docMk/>
            <pc:sldMk cId="2594404917" sldId="442"/>
            <ac:spMk id="9" creationId="{00000000-0000-0000-0000-000000000000}"/>
          </ac:spMkLst>
        </pc:spChg>
      </pc:sldChg>
      <pc:sldChg chg="modSp mod modNotesTx">
        <pc:chgData name="Seeley, Matthew" userId="588298e1-a8dc-4940-87a5-50b01a70e7e3" providerId="ADAL" clId="{D8946998-6326-42A2-9B1F-2823B0321CBB}" dt="2020-05-05T14:31:11.813" v="3672" actId="20577"/>
        <pc:sldMkLst>
          <pc:docMk/>
          <pc:sldMk cId="717663237" sldId="443"/>
        </pc:sldMkLst>
        <pc:spChg chg="mod">
          <ac:chgData name="Seeley, Matthew" userId="588298e1-a8dc-4940-87a5-50b01a70e7e3" providerId="ADAL" clId="{D8946998-6326-42A2-9B1F-2823B0321CBB}" dt="2020-05-01T17:36:37.856" v="563" actId="20577"/>
          <ac:spMkLst>
            <pc:docMk/>
            <pc:sldMk cId="717663237" sldId="443"/>
            <ac:spMk id="2" creationId="{00000000-0000-0000-0000-000000000000}"/>
          </ac:spMkLst>
        </pc:spChg>
        <pc:spChg chg="mod">
          <ac:chgData name="Seeley, Matthew" userId="588298e1-a8dc-4940-87a5-50b01a70e7e3" providerId="ADAL" clId="{D8946998-6326-42A2-9B1F-2823B0321CBB}" dt="2020-05-04T17:51:15.555" v="1552" actId="20577"/>
          <ac:spMkLst>
            <pc:docMk/>
            <pc:sldMk cId="717663237" sldId="443"/>
            <ac:spMk id="3" creationId="{00000000-0000-0000-0000-000000000000}"/>
          </ac:spMkLst>
        </pc:spChg>
      </pc:sldChg>
      <pc:sldChg chg="modSp mod delCm modNotesTx">
        <pc:chgData name="Seeley, Matthew" userId="588298e1-a8dc-4940-87a5-50b01a70e7e3" providerId="ADAL" clId="{D8946998-6326-42A2-9B1F-2823B0321CBB}" dt="2020-05-06T12:51:20.634" v="7728" actId="20577"/>
        <pc:sldMkLst>
          <pc:docMk/>
          <pc:sldMk cId="3655529592" sldId="445"/>
        </pc:sldMkLst>
        <pc:spChg chg="mod">
          <ac:chgData name="Seeley, Matthew" userId="588298e1-a8dc-4940-87a5-50b01a70e7e3" providerId="ADAL" clId="{D8946998-6326-42A2-9B1F-2823B0321CBB}" dt="2020-05-01T18:55:11.133" v="671"/>
          <ac:spMkLst>
            <pc:docMk/>
            <pc:sldMk cId="3655529592" sldId="445"/>
            <ac:spMk id="2" creationId="{00000000-0000-0000-0000-000000000000}"/>
          </ac:spMkLst>
        </pc:spChg>
        <pc:spChg chg="mod">
          <ac:chgData name="Seeley, Matthew" userId="588298e1-a8dc-4940-87a5-50b01a70e7e3" providerId="ADAL" clId="{D8946998-6326-42A2-9B1F-2823B0321CBB}" dt="2020-05-06T12:37:21.669" v="7507" actId="14"/>
          <ac:spMkLst>
            <pc:docMk/>
            <pc:sldMk cId="3655529592" sldId="445"/>
            <ac:spMk id="8" creationId="{AEFDBD91-CD2F-4801-81EF-C09FD2C65BA4}"/>
          </ac:spMkLst>
        </pc:spChg>
        <pc:graphicFrameChg chg="mod modGraphic">
          <ac:chgData name="Seeley, Matthew" userId="588298e1-a8dc-4940-87a5-50b01a70e7e3" providerId="ADAL" clId="{D8946998-6326-42A2-9B1F-2823B0321CBB}" dt="2020-05-06T12:37:43.083" v="7508" actId="113"/>
          <ac:graphicFrameMkLst>
            <pc:docMk/>
            <pc:sldMk cId="3655529592" sldId="445"/>
            <ac:graphicFrameMk id="6" creationId="{1B49ABA3-A4DF-4981-B51E-4F2EC2DBC0DB}"/>
          </ac:graphicFrameMkLst>
        </pc:graphicFrameChg>
      </pc:sldChg>
      <pc:sldChg chg="addSp modSp add del mod">
        <pc:chgData name="Seeley, Matthew" userId="588298e1-a8dc-4940-87a5-50b01a70e7e3" providerId="ADAL" clId="{D8946998-6326-42A2-9B1F-2823B0321CBB}" dt="2020-05-04T18:51:22.454" v="1884" actId="47"/>
        <pc:sldMkLst>
          <pc:docMk/>
          <pc:sldMk cId="3344776896" sldId="446"/>
        </pc:sldMkLst>
        <pc:spChg chg="mod">
          <ac:chgData name="Seeley, Matthew" userId="588298e1-a8dc-4940-87a5-50b01a70e7e3" providerId="ADAL" clId="{D8946998-6326-42A2-9B1F-2823B0321CBB}" dt="2020-05-04T18:00:10.030" v="1636" actId="20577"/>
          <ac:spMkLst>
            <pc:docMk/>
            <pc:sldMk cId="3344776896" sldId="446"/>
            <ac:spMk id="2" creationId="{00000000-0000-0000-0000-000000000000}"/>
          </ac:spMkLst>
        </pc:spChg>
        <pc:spChg chg="mod">
          <ac:chgData name="Seeley, Matthew" userId="588298e1-a8dc-4940-87a5-50b01a70e7e3" providerId="ADAL" clId="{D8946998-6326-42A2-9B1F-2823B0321CBB}" dt="2020-05-04T17:57:52.113" v="1631" actId="404"/>
          <ac:spMkLst>
            <pc:docMk/>
            <pc:sldMk cId="3344776896" sldId="446"/>
            <ac:spMk id="3" creationId="{00000000-0000-0000-0000-000000000000}"/>
          </ac:spMkLst>
        </pc:spChg>
        <pc:spChg chg="add mod">
          <ac:chgData name="Seeley, Matthew" userId="588298e1-a8dc-4940-87a5-50b01a70e7e3" providerId="ADAL" clId="{D8946998-6326-42A2-9B1F-2823B0321CBB}" dt="2020-05-04T18:00:59.868" v="1650" actId="1076"/>
          <ac:spMkLst>
            <pc:docMk/>
            <pc:sldMk cId="3344776896" sldId="446"/>
            <ac:spMk id="6" creationId="{2D6B4201-43D2-4FF1-BAAC-DB7E9CCFB309}"/>
          </ac:spMkLst>
        </pc:spChg>
        <pc:graphicFrameChg chg="mod">
          <ac:chgData name="Seeley, Matthew" userId="588298e1-a8dc-4940-87a5-50b01a70e7e3" providerId="ADAL" clId="{D8946998-6326-42A2-9B1F-2823B0321CBB}" dt="2020-05-04T17:57:15.098" v="1621" actId="1076"/>
          <ac:graphicFrameMkLst>
            <pc:docMk/>
            <pc:sldMk cId="3344776896" sldId="446"/>
            <ac:graphicFrameMk id="4" creationId="{1B49ABA3-A4DF-4981-B51E-4F2EC2DBC0DB}"/>
          </ac:graphicFrameMkLst>
        </pc:graphicFrameChg>
      </pc:sldChg>
      <pc:sldChg chg="del">
        <pc:chgData name="Seeley, Matthew" userId="588298e1-a8dc-4940-87a5-50b01a70e7e3" providerId="ADAL" clId="{D8946998-6326-42A2-9B1F-2823B0321CBB}" dt="2020-05-01T19:45:35.803" v="999" actId="47"/>
        <pc:sldMkLst>
          <pc:docMk/>
          <pc:sldMk cId="2333398486" sldId="448"/>
        </pc:sldMkLst>
      </pc:sldChg>
      <pc:sldChg chg="addSp delSp modSp mod modNotesTx">
        <pc:chgData name="Seeley, Matthew" userId="588298e1-a8dc-4940-87a5-50b01a70e7e3" providerId="ADAL" clId="{D8946998-6326-42A2-9B1F-2823B0321CBB}" dt="2020-05-06T12:53:15.240" v="7836" actId="20577"/>
        <pc:sldMkLst>
          <pc:docMk/>
          <pc:sldMk cId="875859338" sldId="450"/>
        </pc:sldMkLst>
        <pc:spChg chg="mod">
          <ac:chgData name="Seeley, Matthew" userId="588298e1-a8dc-4940-87a5-50b01a70e7e3" providerId="ADAL" clId="{D8946998-6326-42A2-9B1F-2823B0321CBB}" dt="2020-05-01T18:55:44.511" v="681" actId="115"/>
          <ac:spMkLst>
            <pc:docMk/>
            <pc:sldMk cId="875859338" sldId="450"/>
            <ac:spMk id="2" creationId="{00000000-0000-0000-0000-000000000000}"/>
          </ac:spMkLst>
        </pc:spChg>
        <pc:spChg chg="mod">
          <ac:chgData name="Seeley, Matthew" userId="588298e1-a8dc-4940-87a5-50b01a70e7e3" providerId="ADAL" clId="{D8946998-6326-42A2-9B1F-2823B0321CBB}" dt="2020-05-04T18:54:06.610" v="1887" actId="20577"/>
          <ac:spMkLst>
            <pc:docMk/>
            <pc:sldMk cId="875859338" sldId="450"/>
            <ac:spMk id="3" creationId="{00000000-0000-0000-0000-000000000000}"/>
          </ac:spMkLst>
        </pc:spChg>
        <pc:spChg chg="add del mod">
          <ac:chgData name="Seeley, Matthew" userId="588298e1-a8dc-4940-87a5-50b01a70e7e3" providerId="ADAL" clId="{D8946998-6326-42A2-9B1F-2823B0321CBB}" dt="2020-05-04T18:52:41.335" v="1886" actId="478"/>
          <ac:spMkLst>
            <pc:docMk/>
            <pc:sldMk cId="875859338" sldId="450"/>
            <ac:spMk id="5" creationId="{C5286EF5-D9CD-4610-AC80-7F70DAF48D2E}"/>
          </ac:spMkLst>
        </pc:spChg>
      </pc:sldChg>
      <pc:sldChg chg="modSp mod modNotesTx">
        <pc:chgData name="Seeley, Matthew" userId="588298e1-a8dc-4940-87a5-50b01a70e7e3" providerId="ADAL" clId="{D8946998-6326-42A2-9B1F-2823B0321CBB}" dt="2020-05-06T13:13:46.830" v="8915" actId="20577"/>
        <pc:sldMkLst>
          <pc:docMk/>
          <pc:sldMk cId="2735703568" sldId="451"/>
        </pc:sldMkLst>
        <pc:spChg chg="mod">
          <ac:chgData name="Seeley, Matthew" userId="588298e1-a8dc-4940-87a5-50b01a70e7e3" providerId="ADAL" clId="{D8946998-6326-42A2-9B1F-2823B0321CBB}" dt="2020-05-01T18:55:27.853" v="679"/>
          <ac:spMkLst>
            <pc:docMk/>
            <pc:sldMk cId="2735703568" sldId="451"/>
            <ac:spMk id="2" creationId="{00000000-0000-0000-0000-000000000000}"/>
          </ac:spMkLst>
        </pc:spChg>
      </pc:sldChg>
      <pc:sldChg chg="modSp mod modNotesTx">
        <pc:chgData name="Seeley, Matthew" userId="588298e1-a8dc-4940-87a5-50b01a70e7e3" providerId="ADAL" clId="{D8946998-6326-42A2-9B1F-2823B0321CBB}" dt="2020-05-06T13:03:39.156" v="8437" actId="20577"/>
        <pc:sldMkLst>
          <pc:docMk/>
          <pc:sldMk cId="3090365301" sldId="452"/>
        </pc:sldMkLst>
        <pc:spChg chg="mod">
          <ac:chgData name="Seeley, Matthew" userId="588298e1-a8dc-4940-87a5-50b01a70e7e3" providerId="ADAL" clId="{D8946998-6326-42A2-9B1F-2823B0321CBB}" dt="2020-05-01T19:41:44.272" v="928"/>
          <ac:spMkLst>
            <pc:docMk/>
            <pc:sldMk cId="3090365301" sldId="452"/>
            <ac:spMk id="2" creationId="{00000000-0000-0000-0000-000000000000}"/>
          </ac:spMkLst>
        </pc:spChg>
        <pc:spChg chg="mod">
          <ac:chgData name="Seeley, Matthew" userId="588298e1-a8dc-4940-87a5-50b01a70e7e3" providerId="ADAL" clId="{D8946998-6326-42A2-9B1F-2823B0321CBB}" dt="2020-05-04T19:23:48.682" v="2039" actId="20577"/>
          <ac:spMkLst>
            <pc:docMk/>
            <pc:sldMk cId="3090365301" sldId="452"/>
            <ac:spMk id="3" creationId="{00000000-0000-0000-0000-000000000000}"/>
          </ac:spMkLst>
        </pc:spChg>
      </pc:sldChg>
      <pc:sldChg chg="del">
        <pc:chgData name="Seeley, Matthew" userId="588298e1-a8dc-4940-87a5-50b01a70e7e3" providerId="ADAL" clId="{D8946998-6326-42A2-9B1F-2823B0321CBB}" dt="2020-05-01T19:45:51.394" v="1000" actId="47"/>
        <pc:sldMkLst>
          <pc:docMk/>
          <pc:sldMk cId="2833785958" sldId="453"/>
        </pc:sldMkLst>
      </pc:sldChg>
      <pc:sldChg chg="addSp delSp modSp mod delCm modNotesTx">
        <pc:chgData name="Seeley, Matthew" userId="588298e1-a8dc-4940-87a5-50b01a70e7e3" providerId="ADAL" clId="{D8946998-6326-42A2-9B1F-2823B0321CBB}" dt="2020-05-06T12:59:19.227" v="8163" actId="20577"/>
        <pc:sldMkLst>
          <pc:docMk/>
          <pc:sldMk cId="3559922143" sldId="455"/>
        </pc:sldMkLst>
        <pc:spChg chg="mod">
          <ac:chgData name="Seeley, Matthew" userId="588298e1-a8dc-4940-87a5-50b01a70e7e3" providerId="ADAL" clId="{D8946998-6326-42A2-9B1F-2823B0321CBB}" dt="2020-05-01T18:57:37.970" v="709" actId="403"/>
          <ac:spMkLst>
            <pc:docMk/>
            <pc:sldMk cId="3559922143" sldId="455"/>
            <ac:spMk id="2" creationId="{A1C6AD43-5E89-40FA-BB83-EE2AC645202D}"/>
          </ac:spMkLst>
        </pc:spChg>
        <pc:spChg chg="add del mod">
          <ac:chgData name="Seeley, Matthew" userId="588298e1-a8dc-4940-87a5-50b01a70e7e3" providerId="ADAL" clId="{D8946998-6326-42A2-9B1F-2823B0321CBB}" dt="2020-05-01T18:57:53.486" v="711" actId="478"/>
          <ac:spMkLst>
            <pc:docMk/>
            <pc:sldMk cId="3559922143" sldId="455"/>
            <ac:spMk id="3" creationId="{BF0E92EF-C840-40CD-A641-09C155C74430}"/>
          </ac:spMkLst>
        </pc:spChg>
        <pc:spChg chg="mod">
          <ac:chgData name="Seeley, Matthew" userId="588298e1-a8dc-4940-87a5-50b01a70e7e3" providerId="ADAL" clId="{D8946998-6326-42A2-9B1F-2823B0321CBB}" dt="2020-05-01T19:22:00.686" v="793" actId="20577"/>
          <ac:spMkLst>
            <pc:docMk/>
            <pc:sldMk cId="3559922143" sldId="455"/>
            <ac:spMk id="4" creationId="{58BE8EA8-46DB-4F59-9366-982B87F4A32D}"/>
          </ac:spMkLst>
        </pc:spChg>
        <pc:spChg chg="add del">
          <ac:chgData name="Seeley, Matthew" userId="588298e1-a8dc-4940-87a5-50b01a70e7e3" providerId="ADAL" clId="{D8946998-6326-42A2-9B1F-2823B0321CBB}" dt="2020-05-01T18:57:25.026" v="706"/>
          <ac:spMkLst>
            <pc:docMk/>
            <pc:sldMk cId="3559922143" sldId="455"/>
            <ac:spMk id="6" creationId="{74C5041B-2E83-42E3-AE2A-CBC95FFCB14F}"/>
          </ac:spMkLst>
        </pc:spChg>
        <pc:graphicFrameChg chg="del">
          <ac:chgData name="Seeley, Matthew" userId="588298e1-a8dc-4940-87a5-50b01a70e7e3" providerId="ADAL" clId="{D8946998-6326-42A2-9B1F-2823B0321CBB}" dt="2020-05-01T18:57:51.017" v="710" actId="478"/>
          <ac:graphicFrameMkLst>
            <pc:docMk/>
            <pc:sldMk cId="3559922143" sldId="455"/>
            <ac:graphicFrameMk id="5" creationId="{CE35AE69-6757-450F-880F-B9F83F9A3982}"/>
          </ac:graphicFrameMkLst>
        </pc:graphicFrameChg>
      </pc:sldChg>
      <pc:sldChg chg="modSp mod modNotesTx">
        <pc:chgData name="Seeley, Matthew" userId="588298e1-a8dc-4940-87a5-50b01a70e7e3" providerId="ADAL" clId="{D8946998-6326-42A2-9B1F-2823B0321CBB}" dt="2020-05-06T13:01:59.934" v="8296" actId="20577"/>
        <pc:sldMkLst>
          <pc:docMk/>
          <pc:sldMk cId="804101969" sldId="456"/>
        </pc:sldMkLst>
        <pc:spChg chg="mod">
          <ac:chgData name="Seeley, Matthew" userId="588298e1-a8dc-4940-87a5-50b01a70e7e3" providerId="ADAL" clId="{D8946998-6326-42A2-9B1F-2823B0321CBB}" dt="2020-05-01T19:40:38.026" v="915" actId="403"/>
          <ac:spMkLst>
            <pc:docMk/>
            <pc:sldMk cId="804101969" sldId="456"/>
            <ac:spMk id="2" creationId="{A1C6AD43-5E89-40FA-BB83-EE2AC645202D}"/>
          </ac:spMkLst>
        </pc:spChg>
        <pc:spChg chg="mod">
          <ac:chgData name="Seeley, Matthew" userId="588298e1-a8dc-4940-87a5-50b01a70e7e3" providerId="ADAL" clId="{D8946998-6326-42A2-9B1F-2823B0321CBB}" dt="2020-05-05T17:31:29.915" v="6520" actId="20577"/>
          <ac:spMkLst>
            <pc:docMk/>
            <pc:sldMk cId="804101969" sldId="456"/>
            <ac:spMk id="4" creationId="{58BE8EA8-46DB-4F59-9366-982B87F4A32D}"/>
          </ac:spMkLst>
        </pc:spChg>
      </pc:sldChg>
      <pc:sldChg chg="addSp delSp modSp mod modNotesTx">
        <pc:chgData name="Seeley, Matthew" userId="588298e1-a8dc-4940-87a5-50b01a70e7e3" providerId="ADAL" clId="{D8946998-6326-42A2-9B1F-2823B0321CBB}" dt="2020-05-06T12:59:56.596" v="8213" actId="20577"/>
        <pc:sldMkLst>
          <pc:docMk/>
          <pc:sldMk cId="3200111487" sldId="457"/>
        </pc:sldMkLst>
        <pc:spChg chg="del">
          <ac:chgData name="Seeley, Matthew" userId="588298e1-a8dc-4940-87a5-50b01a70e7e3" providerId="ADAL" clId="{D8946998-6326-42A2-9B1F-2823B0321CBB}" dt="2020-05-01T19:17:59.316" v="718" actId="478"/>
          <ac:spMkLst>
            <pc:docMk/>
            <pc:sldMk cId="3200111487" sldId="457"/>
            <ac:spMk id="2" creationId="{A1C6AD43-5E89-40FA-BB83-EE2AC645202D}"/>
          </ac:spMkLst>
        </pc:spChg>
        <pc:spChg chg="add del mod">
          <ac:chgData name="Seeley, Matthew" userId="588298e1-a8dc-4940-87a5-50b01a70e7e3" providerId="ADAL" clId="{D8946998-6326-42A2-9B1F-2823B0321CBB}" dt="2020-05-01T19:18:04.936" v="720" actId="478"/>
          <ac:spMkLst>
            <pc:docMk/>
            <pc:sldMk cId="3200111487" sldId="457"/>
            <ac:spMk id="4" creationId="{3119AB36-EF9C-4309-ADFF-9480F0A03575}"/>
          </ac:spMkLst>
        </pc:spChg>
        <pc:spChg chg="mod">
          <ac:chgData name="Seeley, Matthew" userId="588298e1-a8dc-4940-87a5-50b01a70e7e3" providerId="ADAL" clId="{D8946998-6326-42A2-9B1F-2823B0321CBB}" dt="2020-05-04T19:02:52.383" v="1905" actId="20577"/>
          <ac:spMkLst>
            <pc:docMk/>
            <pc:sldMk cId="3200111487" sldId="457"/>
            <ac:spMk id="6" creationId="{58BE8EA8-46DB-4F59-9366-982B87F4A32D}"/>
          </ac:spMkLst>
        </pc:spChg>
        <pc:spChg chg="add mod">
          <ac:chgData name="Seeley, Matthew" userId="588298e1-a8dc-4940-87a5-50b01a70e7e3" providerId="ADAL" clId="{D8946998-6326-42A2-9B1F-2823B0321CBB}" dt="2020-05-01T19:23:14.821" v="820"/>
          <ac:spMkLst>
            <pc:docMk/>
            <pc:sldMk cId="3200111487" sldId="457"/>
            <ac:spMk id="7" creationId="{64273E50-F260-46B1-BD1B-2DC45968EF87}"/>
          </ac:spMkLst>
        </pc:spChg>
      </pc:sldChg>
      <pc:sldChg chg="modSp mod ord modNotesTx">
        <pc:chgData name="Seeley, Matthew" userId="588298e1-a8dc-4940-87a5-50b01a70e7e3" providerId="ADAL" clId="{D8946998-6326-42A2-9B1F-2823B0321CBB}" dt="2020-05-06T13:18:56.095" v="9046" actId="20577"/>
        <pc:sldMkLst>
          <pc:docMk/>
          <pc:sldMk cId="972401962" sldId="458"/>
        </pc:sldMkLst>
        <pc:spChg chg="mod">
          <ac:chgData name="Seeley, Matthew" userId="588298e1-a8dc-4940-87a5-50b01a70e7e3" providerId="ADAL" clId="{D8946998-6326-42A2-9B1F-2823B0321CBB}" dt="2020-05-04T19:16:24.960" v="1972" actId="20577"/>
          <ac:spMkLst>
            <pc:docMk/>
            <pc:sldMk cId="972401962" sldId="458"/>
            <ac:spMk id="4" creationId="{58BE8EA8-46DB-4F59-9366-982B87F4A32D}"/>
          </ac:spMkLst>
        </pc:spChg>
      </pc:sldChg>
      <pc:sldChg chg="modSp mod modNotesTx">
        <pc:chgData name="Seeley, Matthew" userId="588298e1-a8dc-4940-87a5-50b01a70e7e3" providerId="ADAL" clId="{D8946998-6326-42A2-9B1F-2823B0321CBB}" dt="2020-05-06T13:20:55.250" v="9121" actId="20577"/>
        <pc:sldMkLst>
          <pc:docMk/>
          <pc:sldMk cId="1369637531" sldId="459"/>
        </pc:sldMkLst>
        <pc:spChg chg="mod">
          <ac:chgData name="Seeley, Matthew" userId="588298e1-a8dc-4940-87a5-50b01a70e7e3" providerId="ADAL" clId="{D8946998-6326-42A2-9B1F-2823B0321CBB}" dt="2020-05-01T19:40:44.898" v="916" actId="403"/>
          <ac:spMkLst>
            <pc:docMk/>
            <pc:sldMk cId="1369637531" sldId="459"/>
            <ac:spMk id="2" creationId="{A1C6AD43-5E89-40FA-BB83-EE2AC645202D}"/>
          </ac:spMkLst>
        </pc:spChg>
        <pc:spChg chg="mod">
          <ac:chgData name="Seeley, Matthew" userId="588298e1-a8dc-4940-87a5-50b01a70e7e3" providerId="ADAL" clId="{D8946998-6326-42A2-9B1F-2823B0321CBB}" dt="2020-05-06T13:20:25.913" v="9048" actId="20577"/>
          <ac:spMkLst>
            <pc:docMk/>
            <pc:sldMk cId="1369637531" sldId="459"/>
            <ac:spMk id="4" creationId="{58BE8EA8-46DB-4F59-9366-982B87F4A32D}"/>
          </ac:spMkLst>
        </pc:spChg>
      </pc:sldChg>
      <pc:sldChg chg="modSp mod">
        <pc:chgData name="Seeley, Matthew" userId="588298e1-a8dc-4940-87a5-50b01a70e7e3" providerId="ADAL" clId="{D8946998-6326-42A2-9B1F-2823B0321CBB}" dt="2020-05-05T17:40:15.639" v="6842" actId="6549"/>
        <pc:sldMkLst>
          <pc:docMk/>
          <pc:sldMk cId="3803616214" sldId="460"/>
        </pc:sldMkLst>
        <pc:spChg chg="mod">
          <ac:chgData name="Seeley, Matthew" userId="588298e1-a8dc-4940-87a5-50b01a70e7e3" providerId="ADAL" clId="{D8946998-6326-42A2-9B1F-2823B0321CBB}" dt="2020-05-01T19:41:15.691" v="924" actId="403"/>
          <ac:spMkLst>
            <pc:docMk/>
            <pc:sldMk cId="3803616214" sldId="460"/>
            <ac:spMk id="2" creationId="{A1C6AD43-5E89-40FA-BB83-EE2AC645202D}"/>
          </ac:spMkLst>
        </pc:spChg>
        <pc:spChg chg="mod">
          <ac:chgData name="Seeley, Matthew" userId="588298e1-a8dc-4940-87a5-50b01a70e7e3" providerId="ADAL" clId="{D8946998-6326-42A2-9B1F-2823B0321CBB}" dt="2020-05-05T17:40:15.639" v="6842" actId="6549"/>
          <ac:spMkLst>
            <pc:docMk/>
            <pc:sldMk cId="3803616214" sldId="460"/>
            <ac:spMk id="4" creationId="{58BE8EA8-46DB-4F59-9366-982B87F4A32D}"/>
          </ac:spMkLst>
        </pc:spChg>
      </pc:sldChg>
      <pc:sldChg chg="modSp mod modNotesTx">
        <pc:chgData name="Seeley, Matthew" userId="588298e1-a8dc-4940-87a5-50b01a70e7e3" providerId="ADAL" clId="{D8946998-6326-42A2-9B1F-2823B0321CBB}" dt="2020-05-06T13:24:24.733" v="9122" actId="20577"/>
        <pc:sldMkLst>
          <pc:docMk/>
          <pc:sldMk cId="3843198637" sldId="462"/>
        </pc:sldMkLst>
        <pc:spChg chg="mod">
          <ac:chgData name="Seeley, Matthew" userId="588298e1-a8dc-4940-87a5-50b01a70e7e3" providerId="ADAL" clId="{D8946998-6326-42A2-9B1F-2823B0321CBB}" dt="2020-05-01T19:44:01.869" v="967"/>
          <ac:spMkLst>
            <pc:docMk/>
            <pc:sldMk cId="3843198637" sldId="462"/>
            <ac:spMk id="2" creationId="{00000000-0000-0000-0000-000000000000}"/>
          </ac:spMkLst>
        </pc:spChg>
        <pc:spChg chg="mod">
          <ac:chgData name="Seeley, Matthew" userId="588298e1-a8dc-4940-87a5-50b01a70e7e3" providerId="ADAL" clId="{D8946998-6326-42A2-9B1F-2823B0321CBB}" dt="2020-05-05T17:47:45.585" v="7275" actId="5793"/>
          <ac:spMkLst>
            <pc:docMk/>
            <pc:sldMk cId="3843198637" sldId="462"/>
            <ac:spMk id="3" creationId="{00000000-0000-0000-0000-000000000000}"/>
          </ac:spMkLst>
        </pc:spChg>
      </pc:sldChg>
      <pc:sldChg chg="modSp mod">
        <pc:chgData name="Seeley, Matthew" userId="588298e1-a8dc-4940-87a5-50b01a70e7e3" providerId="ADAL" clId="{D8946998-6326-42A2-9B1F-2823B0321CBB}" dt="2020-05-04T13:30:07.774" v="1069" actId="20577"/>
        <pc:sldMkLst>
          <pc:docMk/>
          <pc:sldMk cId="144684712" sldId="463"/>
        </pc:sldMkLst>
        <pc:spChg chg="mod">
          <ac:chgData name="Seeley, Matthew" userId="588298e1-a8dc-4940-87a5-50b01a70e7e3" providerId="ADAL" clId="{D8946998-6326-42A2-9B1F-2823B0321CBB}" dt="2020-05-04T13:30:07.774" v="1069" actId="20577"/>
          <ac:spMkLst>
            <pc:docMk/>
            <pc:sldMk cId="144684712" sldId="463"/>
            <ac:spMk id="3" creationId="{00000000-0000-0000-0000-000000000000}"/>
          </ac:spMkLst>
        </pc:spChg>
      </pc:sldChg>
      <pc:sldChg chg="del">
        <pc:chgData name="Seeley, Matthew" userId="588298e1-a8dc-4940-87a5-50b01a70e7e3" providerId="ADAL" clId="{D8946998-6326-42A2-9B1F-2823B0321CBB}" dt="2020-05-01T19:45:52.650" v="1001" actId="47"/>
        <pc:sldMkLst>
          <pc:docMk/>
          <pc:sldMk cId="3543216354" sldId="466"/>
        </pc:sldMkLst>
      </pc:sldChg>
      <pc:sldChg chg="del">
        <pc:chgData name="Seeley, Matthew" userId="588298e1-a8dc-4940-87a5-50b01a70e7e3" providerId="ADAL" clId="{D8946998-6326-42A2-9B1F-2823B0321CBB}" dt="2020-05-01T19:45:54.757" v="1003" actId="47"/>
        <pc:sldMkLst>
          <pc:docMk/>
          <pc:sldMk cId="4244251729" sldId="467"/>
        </pc:sldMkLst>
      </pc:sldChg>
      <pc:sldChg chg="del">
        <pc:chgData name="Seeley, Matthew" userId="588298e1-a8dc-4940-87a5-50b01a70e7e3" providerId="ADAL" clId="{D8946998-6326-42A2-9B1F-2823B0321CBB}" dt="2020-05-01T19:45:53.854" v="1002" actId="47"/>
        <pc:sldMkLst>
          <pc:docMk/>
          <pc:sldMk cId="4063153025" sldId="468"/>
        </pc:sldMkLst>
      </pc:sldChg>
      <pc:sldChg chg="modSp mod modNotesTx">
        <pc:chgData name="Seeley, Matthew" userId="588298e1-a8dc-4940-87a5-50b01a70e7e3" providerId="ADAL" clId="{D8946998-6326-42A2-9B1F-2823B0321CBB}" dt="2020-05-06T13:04:58.372" v="8483" actId="20577"/>
        <pc:sldMkLst>
          <pc:docMk/>
          <pc:sldMk cId="2011663837" sldId="469"/>
        </pc:sldMkLst>
        <pc:spChg chg="mod">
          <ac:chgData name="Seeley, Matthew" userId="588298e1-a8dc-4940-87a5-50b01a70e7e3" providerId="ADAL" clId="{D8946998-6326-42A2-9B1F-2823B0321CBB}" dt="2020-04-29T18:58:03.438" v="291" actId="20577"/>
          <ac:spMkLst>
            <pc:docMk/>
            <pc:sldMk cId="2011663837" sldId="469"/>
            <ac:spMk id="2" creationId="{00000000-0000-0000-0000-000000000000}"/>
          </ac:spMkLst>
        </pc:spChg>
        <pc:spChg chg="mod">
          <ac:chgData name="Seeley, Matthew" userId="588298e1-a8dc-4940-87a5-50b01a70e7e3" providerId="ADAL" clId="{D8946998-6326-42A2-9B1F-2823B0321CBB}" dt="2020-05-05T17:43:18.102" v="6965" actId="20577"/>
          <ac:spMkLst>
            <pc:docMk/>
            <pc:sldMk cId="2011663837" sldId="469"/>
            <ac:spMk id="3" creationId="{00000000-0000-0000-0000-000000000000}"/>
          </ac:spMkLst>
        </pc:spChg>
        <pc:spChg chg="mod">
          <ac:chgData name="Seeley, Matthew" userId="588298e1-a8dc-4940-87a5-50b01a70e7e3" providerId="ADAL" clId="{D8946998-6326-42A2-9B1F-2823B0321CBB}" dt="2020-05-04T19:31:42.190" v="2129" actId="20577"/>
          <ac:spMkLst>
            <pc:docMk/>
            <pc:sldMk cId="2011663837" sldId="469"/>
            <ac:spMk id="7" creationId="{00000000-0000-0000-0000-000000000000}"/>
          </ac:spMkLst>
        </pc:spChg>
      </pc:sldChg>
      <pc:sldChg chg="modSp mod">
        <pc:chgData name="Seeley, Matthew" userId="588298e1-a8dc-4940-87a5-50b01a70e7e3" providerId="ADAL" clId="{D8946998-6326-42A2-9B1F-2823B0321CBB}" dt="2020-05-04T13:30:10.074" v="1071" actId="1038"/>
        <pc:sldMkLst>
          <pc:docMk/>
          <pc:sldMk cId="2273913846" sldId="472"/>
        </pc:sldMkLst>
        <pc:grpChg chg="mod">
          <ac:chgData name="Seeley, Matthew" userId="588298e1-a8dc-4940-87a5-50b01a70e7e3" providerId="ADAL" clId="{D8946998-6326-42A2-9B1F-2823B0321CBB}" dt="2020-05-04T13:30:10.074" v="1071" actId="1038"/>
          <ac:grpSpMkLst>
            <pc:docMk/>
            <pc:sldMk cId="2273913846" sldId="472"/>
            <ac:grpSpMk id="7" creationId="{06A8E58F-3871-4480-842C-E70B85D763DB}"/>
          </ac:grpSpMkLst>
        </pc:grpChg>
        <pc:graphicFrameChg chg="mod">
          <ac:chgData name="Seeley, Matthew" userId="588298e1-a8dc-4940-87a5-50b01a70e7e3" providerId="ADAL" clId="{D8946998-6326-42A2-9B1F-2823B0321CBB}" dt="2020-05-04T13:29:59.112" v="1066"/>
          <ac:graphicFrameMkLst>
            <pc:docMk/>
            <pc:sldMk cId="2273913846" sldId="472"/>
            <ac:graphicFrameMk id="9" creationId="{5FE56B30-F0B5-4785-89AD-5147C5BDA0A0}"/>
          </ac:graphicFrameMkLst>
        </pc:graphicFrameChg>
        <pc:graphicFrameChg chg="mod">
          <ac:chgData name="Seeley, Matthew" userId="588298e1-a8dc-4940-87a5-50b01a70e7e3" providerId="ADAL" clId="{D8946998-6326-42A2-9B1F-2823B0321CBB}" dt="2020-05-04T13:29:10.061" v="1058" actId="1076"/>
          <ac:graphicFrameMkLst>
            <pc:docMk/>
            <pc:sldMk cId="2273913846" sldId="472"/>
            <ac:graphicFrameMk id="12" creationId="{71B6C803-F761-4B6F-BF0E-87E4296AB9D4}"/>
          </ac:graphicFrameMkLst>
        </pc:graphicFrameChg>
      </pc:sldChg>
      <pc:sldChg chg="modSp add mod modNotesTx">
        <pc:chgData name="Seeley, Matthew" userId="588298e1-a8dc-4940-87a5-50b01a70e7e3" providerId="ADAL" clId="{D8946998-6326-42A2-9B1F-2823B0321CBB}" dt="2020-05-06T12:32:55.170" v="7480" actId="20577"/>
        <pc:sldMkLst>
          <pc:docMk/>
          <pc:sldMk cId="3824677759" sldId="473"/>
        </pc:sldMkLst>
        <pc:spChg chg="mod">
          <ac:chgData name="Seeley, Matthew" userId="588298e1-a8dc-4940-87a5-50b01a70e7e3" providerId="ADAL" clId="{D8946998-6326-42A2-9B1F-2823B0321CBB}" dt="2020-05-01T18:49:33.413" v="571" actId="1035"/>
          <ac:spMkLst>
            <pc:docMk/>
            <pc:sldMk cId="3824677759" sldId="473"/>
            <ac:spMk id="2" creationId="{A1C6AD43-5E89-40FA-BB83-EE2AC645202D}"/>
          </ac:spMkLst>
        </pc:spChg>
        <pc:spChg chg="mod">
          <ac:chgData name="Seeley, Matthew" userId="588298e1-a8dc-4940-87a5-50b01a70e7e3" providerId="ADAL" clId="{D8946998-6326-42A2-9B1F-2823B0321CBB}" dt="2020-05-04T17:57:47.005" v="1626" actId="20577"/>
          <ac:spMkLst>
            <pc:docMk/>
            <pc:sldMk cId="3824677759" sldId="473"/>
            <ac:spMk id="3" creationId="{21548313-ED23-4D50-8237-AA88120E8274}"/>
          </ac:spMkLst>
        </pc:spChg>
        <pc:picChg chg="mod">
          <ac:chgData name="Seeley, Matthew" userId="588298e1-a8dc-4940-87a5-50b01a70e7e3" providerId="ADAL" clId="{D8946998-6326-42A2-9B1F-2823B0321CBB}" dt="2020-05-04T17:51:54.976" v="1558" actId="14100"/>
          <ac:picMkLst>
            <pc:docMk/>
            <pc:sldMk cId="3824677759" sldId="473"/>
            <ac:picMk id="4" creationId="{00000000-0000-0000-0000-000000000000}"/>
          </ac:picMkLst>
        </pc:picChg>
      </pc:sldChg>
      <pc:sldChg chg="addSp delSp new del mod">
        <pc:chgData name="Seeley, Matthew" userId="588298e1-a8dc-4940-87a5-50b01a70e7e3" providerId="ADAL" clId="{D8946998-6326-42A2-9B1F-2823B0321CBB}" dt="2020-05-04T19:12:13.754" v="1919" actId="47"/>
        <pc:sldMkLst>
          <pc:docMk/>
          <pc:sldMk cId="1123085834" sldId="476"/>
        </pc:sldMkLst>
        <pc:spChg chg="del">
          <ac:chgData name="Seeley, Matthew" userId="588298e1-a8dc-4940-87a5-50b01a70e7e3" providerId="ADAL" clId="{D8946998-6326-42A2-9B1F-2823B0321CBB}" dt="2020-05-04T19:11:51.953" v="1908" actId="478"/>
          <ac:spMkLst>
            <pc:docMk/>
            <pc:sldMk cId="1123085834" sldId="476"/>
            <ac:spMk id="3" creationId="{8AD38AF9-3F47-4F05-AAF8-A269E28B73C9}"/>
          </ac:spMkLst>
        </pc:spChg>
        <pc:picChg chg="add del">
          <ac:chgData name="Seeley, Matthew" userId="588298e1-a8dc-4940-87a5-50b01a70e7e3" providerId="ADAL" clId="{D8946998-6326-42A2-9B1F-2823B0321CBB}" dt="2020-05-04T19:12:09.881" v="1916" actId="21"/>
          <ac:picMkLst>
            <pc:docMk/>
            <pc:sldMk cId="1123085834" sldId="476"/>
            <ac:picMk id="4" creationId="{9136A3E0-D46D-4D13-B3BE-F20345B047C6}"/>
          </ac:picMkLst>
        </pc:picChg>
      </pc:sldChg>
      <pc:sldChg chg="delSp add del mod ord">
        <pc:chgData name="Seeley, Matthew" userId="588298e1-a8dc-4940-87a5-50b01a70e7e3" providerId="ADAL" clId="{D8946998-6326-42A2-9B1F-2823B0321CBB}" dt="2020-05-04T19:12:12.996" v="1918" actId="47"/>
        <pc:sldMkLst>
          <pc:docMk/>
          <pc:sldMk cId="1409425628" sldId="477"/>
        </pc:sldMkLst>
        <pc:picChg chg="del">
          <ac:chgData name="Seeley, Matthew" userId="588298e1-a8dc-4940-87a5-50b01a70e7e3" providerId="ADAL" clId="{D8946998-6326-42A2-9B1F-2823B0321CBB}" dt="2020-05-04T19:12:04.820" v="1913" actId="478"/>
          <ac:picMkLst>
            <pc:docMk/>
            <pc:sldMk cId="1409425628" sldId="477"/>
            <ac:picMk id="4" creationId="{DB24F710-184F-44EC-9448-52F249F50094}"/>
          </ac:picMkLst>
        </pc:picChg>
      </pc:sldChg>
      <pc:sldChg chg="addSp delSp modSp add mod">
        <pc:chgData name="Seeley, Matthew" userId="588298e1-a8dc-4940-87a5-50b01a70e7e3" providerId="ADAL" clId="{D8946998-6326-42A2-9B1F-2823B0321CBB}" dt="2020-05-04T20:45:51.756" v="2333" actId="1036"/>
        <pc:sldMkLst>
          <pc:docMk/>
          <pc:sldMk cId="2629931413" sldId="478"/>
        </pc:sldMkLst>
        <pc:picChg chg="add mod modCrop">
          <ac:chgData name="Seeley, Matthew" userId="588298e1-a8dc-4940-87a5-50b01a70e7e3" providerId="ADAL" clId="{D8946998-6326-42A2-9B1F-2823B0321CBB}" dt="2020-05-04T20:45:51.756" v="2333" actId="1036"/>
          <ac:picMkLst>
            <pc:docMk/>
            <pc:sldMk cId="2629931413" sldId="478"/>
            <ac:picMk id="3" creationId="{8112249E-8394-49C6-9885-01B15B2747B2}"/>
          </ac:picMkLst>
        </pc:picChg>
        <pc:picChg chg="del">
          <ac:chgData name="Seeley, Matthew" userId="588298e1-a8dc-4940-87a5-50b01a70e7e3" providerId="ADAL" clId="{D8946998-6326-42A2-9B1F-2823B0321CBB}" dt="2020-05-04T19:12:07.710" v="1915" actId="478"/>
          <ac:picMkLst>
            <pc:docMk/>
            <pc:sldMk cId="2629931413" sldId="478"/>
            <ac:picMk id="4" creationId="{DB24F710-184F-44EC-9448-52F249F50094}"/>
          </ac:picMkLst>
        </pc:picChg>
      </pc:sldChg>
      <pc:sldChg chg="addSp delSp modSp add mod modAnim modNotesTx">
        <pc:chgData name="Seeley, Matthew" userId="588298e1-a8dc-4940-87a5-50b01a70e7e3" providerId="ADAL" clId="{D8946998-6326-42A2-9B1F-2823B0321CBB}" dt="2020-05-05T17:41:43.740" v="6954" actId="6549"/>
        <pc:sldMkLst>
          <pc:docMk/>
          <pc:sldMk cId="1754607820" sldId="479"/>
        </pc:sldMkLst>
        <pc:spChg chg="mod">
          <ac:chgData name="Seeley, Matthew" userId="588298e1-a8dc-4940-87a5-50b01a70e7e3" providerId="ADAL" clId="{D8946998-6326-42A2-9B1F-2823B0321CBB}" dt="2020-05-04T19:23:34.113" v="2037" actId="1036"/>
          <ac:spMkLst>
            <pc:docMk/>
            <pc:sldMk cId="1754607820" sldId="479"/>
            <ac:spMk id="2" creationId="{DF776F7A-4774-429F-AF13-97B1785C452E}"/>
          </ac:spMkLst>
        </pc:spChg>
        <pc:spChg chg="add del mod">
          <ac:chgData name="Seeley, Matthew" userId="588298e1-a8dc-4940-87a5-50b01a70e7e3" providerId="ADAL" clId="{D8946998-6326-42A2-9B1F-2823B0321CBB}" dt="2020-05-04T19:23:14.532" v="2025" actId="478"/>
          <ac:spMkLst>
            <pc:docMk/>
            <pc:sldMk cId="1754607820" sldId="479"/>
            <ac:spMk id="8" creationId="{8CCFFEA6-5125-44A6-A518-69688118766C}"/>
          </ac:spMkLst>
        </pc:spChg>
        <pc:picChg chg="mod">
          <ac:chgData name="Seeley, Matthew" userId="588298e1-a8dc-4940-87a5-50b01a70e7e3" providerId="ADAL" clId="{D8946998-6326-42A2-9B1F-2823B0321CBB}" dt="2020-05-04T19:21:58.709" v="2008" actId="1076"/>
          <ac:picMkLst>
            <pc:docMk/>
            <pc:sldMk cId="1754607820" sldId="479"/>
            <ac:picMk id="6" creationId="{45E056B7-D33A-4891-A234-0B518DFA0919}"/>
          </ac:picMkLst>
        </pc:picChg>
        <pc:picChg chg="add del mod">
          <ac:chgData name="Seeley, Matthew" userId="588298e1-a8dc-4940-87a5-50b01a70e7e3" providerId="ADAL" clId="{D8946998-6326-42A2-9B1F-2823B0321CBB}" dt="2020-05-04T19:21:56.314" v="2006" actId="478"/>
          <ac:picMkLst>
            <pc:docMk/>
            <pc:sldMk cId="1754607820" sldId="479"/>
            <ac:picMk id="7" creationId="{40D7D5E9-56E6-4F3D-BA5C-2FCC6D024B70}"/>
          </ac:picMkLst>
        </pc:picChg>
        <pc:cxnChg chg="add del mod">
          <ac:chgData name="Seeley, Matthew" userId="588298e1-a8dc-4940-87a5-50b01a70e7e3" providerId="ADAL" clId="{D8946998-6326-42A2-9B1F-2823B0321CBB}" dt="2020-05-04T19:21:56.985" v="2007" actId="478"/>
          <ac:cxnSpMkLst>
            <pc:docMk/>
            <pc:sldMk cId="1754607820" sldId="479"/>
            <ac:cxnSpMk id="4" creationId="{342284DB-433C-4594-8AFF-3EE78462BFC9}"/>
          </ac:cxnSpMkLst>
        </pc:cxnChg>
      </pc:sldChg>
      <pc:sldChg chg="modSp add del mod">
        <pc:chgData name="Seeley, Matthew" userId="588298e1-a8dc-4940-87a5-50b01a70e7e3" providerId="ADAL" clId="{D8946998-6326-42A2-9B1F-2823B0321CBB}" dt="2020-05-05T17:10:31.729" v="5400" actId="47"/>
        <pc:sldMkLst>
          <pc:docMk/>
          <pc:sldMk cId="1480221034" sldId="480"/>
        </pc:sldMkLst>
        <pc:graphicFrameChg chg="mod modGraphic">
          <ac:chgData name="Seeley, Matthew" userId="588298e1-a8dc-4940-87a5-50b01a70e7e3" providerId="ADAL" clId="{D8946998-6326-42A2-9B1F-2823B0321CBB}" dt="2020-05-05T17:10:21.946" v="5399" actId="21"/>
          <ac:graphicFrameMkLst>
            <pc:docMk/>
            <pc:sldMk cId="1480221034" sldId="480"/>
            <ac:graphicFrameMk id="6" creationId="{2ACA8124-CD31-4148-8117-FD002A105351}"/>
          </ac:graphicFrameMkLst>
        </pc:graphicFrameChg>
      </pc:sldChg>
      <pc:sldChg chg="addSp delSp modSp add mod modNotesTx">
        <pc:chgData name="Seeley, Matthew" userId="588298e1-a8dc-4940-87a5-50b01a70e7e3" providerId="ADAL" clId="{D8946998-6326-42A2-9B1F-2823B0321CBB}" dt="2020-05-06T13:17:20.666" v="9022" actId="20577"/>
        <pc:sldMkLst>
          <pc:docMk/>
          <pc:sldMk cId="3065657839" sldId="480"/>
        </pc:sldMkLst>
        <pc:spChg chg="mod">
          <ac:chgData name="Seeley, Matthew" userId="588298e1-a8dc-4940-87a5-50b01a70e7e3" providerId="ADAL" clId="{D8946998-6326-42A2-9B1F-2823B0321CBB}" dt="2020-05-05T17:19:23.813" v="5480" actId="1037"/>
          <ac:spMkLst>
            <pc:docMk/>
            <pc:sldMk cId="3065657839" sldId="480"/>
            <ac:spMk id="4" creationId="{850C9407-A0A3-4FFE-94CA-90281DF59245}"/>
          </ac:spMkLst>
        </pc:spChg>
        <pc:spChg chg="mod">
          <ac:chgData name="Seeley, Matthew" userId="588298e1-a8dc-4940-87a5-50b01a70e7e3" providerId="ADAL" clId="{D8946998-6326-42A2-9B1F-2823B0321CBB}" dt="2020-05-05T17:19:23.813" v="5480" actId="1037"/>
          <ac:spMkLst>
            <pc:docMk/>
            <pc:sldMk cId="3065657839" sldId="480"/>
            <ac:spMk id="7" creationId="{81B5D8E9-C2B8-4218-9242-68B6ECD3365B}"/>
          </ac:spMkLst>
        </pc:spChg>
        <pc:graphicFrameChg chg="add mod ord modGraphic">
          <ac:chgData name="Seeley, Matthew" userId="588298e1-a8dc-4940-87a5-50b01a70e7e3" providerId="ADAL" clId="{D8946998-6326-42A2-9B1F-2823B0321CBB}" dt="2020-05-05T17:19:23.813" v="5480" actId="1037"/>
          <ac:graphicFrameMkLst>
            <pc:docMk/>
            <pc:sldMk cId="3065657839" sldId="480"/>
            <ac:graphicFrameMk id="5" creationId="{894E18E4-59D5-4ABD-93B8-CD6260FC019C}"/>
          </ac:graphicFrameMkLst>
        </pc:graphicFrameChg>
        <pc:graphicFrameChg chg="del">
          <ac:chgData name="Seeley, Matthew" userId="588298e1-a8dc-4940-87a5-50b01a70e7e3" providerId="ADAL" clId="{D8946998-6326-42A2-9B1F-2823B0321CBB}" dt="2020-05-05T17:16:33.901" v="5402" actId="478"/>
          <ac:graphicFrameMkLst>
            <pc:docMk/>
            <pc:sldMk cId="3065657839" sldId="480"/>
            <ac:graphicFrameMk id="6" creationId="{2ACA8124-CD31-4148-8117-FD002A105351}"/>
          </ac:graphicFrameMkLst>
        </pc:graphicFrameChg>
      </pc:sldChg>
      <pc:sldMasterChg chg="del delSldLayout">
        <pc:chgData name="Seeley, Matthew" userId="588298e1-a8dc-4940-87a5-50b01a70e7e3" providerId="ADAL" clId="{D8946998-6326-42A2-9B1F-2823B0321CBB}" dt="2020-05-01T19:45:54.757" v="1003" actId="47"/>
        <pc:sldMasterMkLst>
          <pc:docMk/>
          <pc:sldMasterMk cId="1699451500" sldId="2147483818"/>
        </pc:sldMasterMkLst>
        <pc:sldLayoutChg chg="del">
          <pc:chgData name="Seeley, Matthew" userId="588298e1-a8dc-4940-87a5-50b01a70e7e3" providerId="ADAL" clId="{D8946998-6326-42A2-9B1F-2823B0321CBB}" dt="2020-05-01T19:45:54.757" v="1003" actId="47"/>
          <pc:sldLayoutMkLst>
            <pc:docMk/>
            <pc:sldMasterMk cId="1699451500" sldId="2147483818"/>
            <pc:sldLayoutMk cId="3567444864" sldId="2147483819"/>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2626846618" sldId="2147483820"/>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2003652254" sldId="2147483821"/>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3271607865" sldId="2147483822"/>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3024822019" sldId="2147483823"/>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39286604" sldId="2147483824"/>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3674959944" sldId="2147483825"/>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1164031371" sldId="2147483826"/>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2614589249" sldId="2147483827"/>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2712471073" sldId="2147483828"/>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187621157" sldId="2147483829"/>
          </pc:sldLayoutMkLst>
        </pc:sldLayoutChg>
        <pc:sldLayoutChg chg="del">
          <pc:chgData name="Seeley, Matthew" userId="588298e1-a8dc-4940-87a5-50b01a70e7e3" providerId="ADAL" clId="{D8946998-6326-42A2-9B1F-2823B0321CBB}" dt="2020-05-01T19:45:54.757" v="1003" actId="47"/>
          <pc:sldLayoutMkLst>
            <pc:docMk/>
            <pc:sldMasterMk cId="1699451500" sldId="2147483818"/>
            <pc:sldLayoutMk cId="537480283" sldId="2147483830"/>
          </pc:sldLayoutMkLst>
        </pc:sldLayoutChg>
      </pc:sldMasterChg>
    </pc:docChg>
  </pc:docChgLst>
  <pc:docChgLst>
    <pc:chgData name="dleaning@asmfc.org" userId="S::dleaning_asmfc.org#ext#@mafmc.org::36bc946b-573b-4c94-b809-77144a1cd381" providerId="AD" clId="Web-{C85A9ED7-F8A6-35BD-8111-D794FF832A37}"/>
    <pc:docChg chg="modSld sldOrd">
      <pc:chgData name="dleaning@asmfc.org" userId="S::dleaning_asmfc.org#ext#@mafmc.org::36bc946b-573b-4c94-b809-77144a1cd381" providerId="AD" clId="Web-{C85A9ED7-F8A6-35BD-8111-D794FF832A37}" dt="2020-04-29T18:58:48.476" v="215" actId="20577"/>
      <pc:docMkLst>
        <pc:docMk/>
      </pc:docMkLst>
      <pc:sldChg chg="modSp">
        <pc:chgData name="dleaning@asmfc.org" userId="S::dleaning_asmfc.org#ext#@mafmc.org::36bc946b-573b-4c94-b809-77144a1cd381" providerId="AD" clId="Web-{C85A9ED7-F8A6-35BD-8111-D794FF832A37}" dt="2020-04-29T18:45:26.861" v="138" actId="20577"/>
        <pc:sldMkLst>
          <pc:docMk/>
          <pc:sldMk cId="875859338" sldId="450"/>
        </pc:sldMkLst>
        <pc:spChg chg="mod">
          <ac:chgData name="dleaning@asmfc.org" userId="S::dleaning_asmfc.org#ext#@mafmc.org::36bc946b-573b-4c94-b809-77144a1cd381" providerId="AD" clId="Web-{C85A9ED7-F8A6-35BD-8111-D794FF832A37}" dt="2020-04-29T18:45:26.861" v="138" actId="20577"/>
          <ac:spMkLst>
            <pc:docMk/>
            <pc:sldMk cId="875859338" sldId="450"/>
            <ac:spMk id="2" creationId="{00000000-0000-0000-0000-000000000000}"/>
          </ac:spMkLst>
        </pc:spChg>
        <pc:spChg chg="mod">
          <ac:chgData name="dleaning@asmfc.org" userId="S::dleaning_asmfc.org#ext#@mafmc.org::36bc946b-573b-4c94-b809-77144a1cd381" providerId="AD" clId="Web-{C85A9ED7-F8A6-35BD-8111-D794FF832A37}" dt="2020-04-29T18:33:54.326" v="1" actId="20577"/>
          <ac:spMkLst>
            <pc:docMk/>
            <pc:sldMk cId="875859338" sldId="450"/>
            <ac:spMk id="3" creationId="{00000000-0000-0000-0000-000000000000}"/>
          </ac:spMkLst>
        </pc:spChg>
      </pc:sldChg>
      <pc:sldChg chg="modSp">
        <pc:chgData name="dleaning@asmfc.org" userId="S::dleaning_asmfc.org#ext#@mafmc.org::36bc946b-573b-4c94-b809-77144a1cd381" providerId="AD" clId="Web-{C85A9ED7-F8A6-35BD-8111-D794FF832A37}" dt="2020-04-29T18:37:57.437" v="13" actId="20577"/>
        <pc:sldMkLst>
          <pc:docMk/>
          <pc:sldMk cId="2735703568" sldId="451"/>
        </pc:sldMkLst>
        <pc:spChg chg="mod">
          <ac:chgData name="dleaning@asmfc.org" userId="S::dleaning_asmfc.org#ext#@mafmc.org::36bc946b-573b-4c94-b809-77144a1cd381" providerId="AD" clId="Web-{C85A9ED7-F8A6-35BD-8111-D794FF832A37}" dt="2020-04-29T18:37:57.437" v="13" actId="20577"/>
          <ac:spMkLst>
            <pc:docMk/>
            <pc:sldMk cId="2735703568" sldId="451"/>
            <ac:spMk id="3" creationId="{00000000-0000-0000-0000-000000000000}"/>
          </ac:spMkLst>
        </pc:spChg>
      </pc:sldChg>
      <pc:sldChg chg="modSp">
        <pc:chgData name="dleaning@asmfc.org" userId="S::dleaning_asmfc.org#ext#@mafmc.org::36bc946b-573b-4c94-b809-77144a1cd381" providerId="AD" clId="Web-{C85A9ED7-F8A6-35BD-8111-D794FF832A37}" dt="2020-04-29T18:55:38.428" v="142" actId="20577"/>
        <pc:sldMkLst>
          <pc:docMk/>
          <pc:sldMk cId="3090365301" sldId="452"/>
        </pc:sldMkLst>
        <pc:spChg chg="mod">
          <ac:chgData name="dleaning@asmfc.org" userId="S::dleaning_asmfc.org#ext#@mafmc.org::36bc946b-573b-4c94-b809-77144a1cd381" providerId="AD" clId="Web-{C85A9ED7-F8A6-35BD-8111-D794FF832A37}" dt="2020-04-29T18:43:28.892" v="55" actId="20577"/>
          <ac:spMkLst>
            <pc:docMk/>
            <pc:sldMk cId="3090365301" sldId="452"/>
            <ac:spMk id="2" creationId="{00000000-0000-0000-0000-000000000000}"/>
          </ac:spMkLst>
        </pc:spChg>
        <pc:spChg chg="mod">
          <ac:chgData name="dleaning@asmfc.org" userId="S::dleaning_asmfc.org#ext#@mafmc.org::36bc946b-573b-4c94-b809-77144a1cd381" providerId="AD" clId="Web-{C85A9ED7-F8A6-35BD-8111-D794FF832A37}" dt="2020-04-29T18:55:38.428" v="142" actId="20577"/>
          <ac:spMkLst>
            <pc:docMk/>
            <pc:sldMk cId="3090365301" sldId="452"/>
            <ac:spMk id="3" creationId="{00000000-0000-0000-0000-000000000000}"/>
          </ac:spMkLst>
        </pc:spChg>
      </pc:sldChg>
      <pc:sldChg chg="modSp">
        <pc:chgData name="dleaning@asmfc.org" userId="S::dleaning_asmfc.org#ext#@mafmc.org::36bc946b-573b-4c94-b809-77144a1cd381" providerId="AD" clId="Web-{C85A9ED7-F8A6-35BD-8111-D794FF832A37}" dt="2020-04-29T18:43:01.220" v="18" actId="20577"/>
        <pc:sldMkLst>
          <pc:docMk/>
          <pc:sldMk cId="804101969" sldId="456"/>
        </pc:sldMkLst>
        <pc:spChg chg="mod">
          <ac:chgData name="dleaning@asmfc.org" userId="S::dleaning_asmfc.org#ext#@mafmc.org::36bc946b-573b-4c94-b809-77144a1cd381" providerId="AD" clId="Web-{C85A9ED7-F8A6-35BD-8111-D794FF832A37}" dt="2020-04-29T18:43:01.220" v="18" actId="20577"/>
          <ac:spMkLst>
            <pc:docMk/>
            <pc:sldMk cId="804101969" sldId="456"/>
            <ac:spMk id="2" creationId="{A1C6AD43-5E89-40FA-BB83-EE2AC645202D}"/>
          </ac:spMkLst>
        </pc:spChg>
      </pc:sldChg>
      <pc:sldChg chg="modSp">
        <pc:chgData name="dleaning@asmfc.org" userId="S::dleaning_asmfc.org#ext#@mafmc.org::36bc946b-573b-4c94-b809-77144a1cd381" providerId="AD" clId="Web-{C85A9ED7-F8A6-35BD-8111-D794FF832A37}" dt="2020-04-29T18:42:56.017" v="14" actId="20577"/>
        <pc:sldMkLst>
          <pc:docMk/>
          <pc:sldMk cId="3200111487" sldId="457"/>
        </pc:sldMkLst>
        <pc:spChg chg="mod">
          <ac:chgData name="dleaning@asmfc.org" userId="S::dleaning_asmfc.org#ext#@mafmc.org::36bc946b-573b-4c94-b809-77144a1cd381" providerId="AD" clId="Web-{C85A9ED7-F8A6-35BD-8111-D794FF832A37}" dt="2020-04-29T18:42:56.017" v="14" actId="20577"/>
          <ac:spMkLst>
            <pc:docMk/>
            <pc:sldMk cId="3200111487" sldId="457"/>
            <ac:spMk id="2" creationId="{A1C6AD43-5E89-40FA-BB83-EE2AC645202D}"/>
          </ac:spMkLst>
        </pc:spChg>
      </pc:sldChg>
      <pc:sldChg chg="delSp modSp ord">
        <pc:chgData name="dleaning@asmfc.org" userId="S::dleaning_asmfc.org#ext#@mafmc.org::36bc946b-573b-4c94-b809-77144a1cd381" providerId="AD" clId="Web-{C85A9ED7-F8A6-35BD-8111-D794FF832A37}" dt="2020-04-29T18:58:48.476" v="215" actId="20577"/>
        <pc:sldMkLst>
          <pc:docMk/>
          <pc:sldMk cId="3843198637" sldId="462"/>
        </pc:sldMkLst>
        <pc:spChg chg="mod">
          <ac:chgData name="dleaning@asmfc.org" userId="S::dleaning_asmfc.org#ext#@mafmc.org::36bc946b-573b-4c94-b809-77144a1cd381" providerId="AD" clId="Web-{C85A9ED7-F8A6-35BD-8111-D794FF832A37}" dt="2020-04-29T18:57:44.710" v="156" actId="20577"/>
          <ac:spMkLst>
            <pc:docMk/>
            <pc:sldMk cId="3843198637" sldId="462"/>
            <ac:spMk id="2" creationId="{00000000-0000-0000-0000-000000000000}"/>
          </ac:spMkLst>
        </pc:spChg>
        <pc:spChg chg="mod">
          <ac:chgData name="dleaning@asmfc.org" userId="S::dleaning_asmfc.org#ext#@mafmc.org::36bc946b-573b-4c94-b809-77144a1cd381" providerId="AD" clId="Web-{C85A9ED7-F8A6-35BD-8111-D794FF832A37}" dt="2020-04-29T18:58:48.476" v="215" actId="20577"/>
          <ac:spMkLst>
            <pc:docMk/>
            <pc:sldMk cId="3843198637" sldId="462"/>
            <ac:spMk id="3" creationId="{00000000-0000-0000-0000-000000000000}"/>
          </ac:spMkLst>
        </pc:spChg>
        <pc:spChg chg="del mod">
          <ac:chgData name="dleaning@asmfc.org" userId="S::dleaning_asmfc.org#ext#@mafmc.org::36bc946b-573b-4c94-b809-77144a1cd381" providerId="AD" clId="Web-{C85A9ED7-F8A6-35BD-8111-D794FF832A37}" dt="2020-04-29T18:57:22.397" v="149"/>
          <ac:spMkLst>
            <pc:docMk/>
            <pc:sldMk cId="3843198637" sldId="462"/>
            <ac:spMk id="7" creationId="{00000000-0000-0000-0000-000000000000}"/>
          </ac:spMkLst>
        </pc:spChg>
        <pc:graphicFrameChg chg="del">
          <ac:chgData name="dleaning@asmfc.org" userId="S::dleaning_asmfc.org#ext#@mafmc.org::36bc946b-573b-4c94-b809-77144a1cd381" providerId="AD" clId="Web-{C85A9ED7-F8A6-35BD-8111-D794FF832A37}" dt="2020-04-29T18:57:13.741" v="143"/>
          <ac:graphicFrameMkLst>
            <pc:docMk/>
            <pc:sldMk cId="3843198637" sldId="462"/>
            <ac:graphicFrameMk id="6" creationId="{F5EA4E23-FB25-42E5-89E1-9DB0D4082262}"/>
          </ac:graphicFrameMkLst>
        </pc:graphicFrameChg>
      </pc:sldChg>
      <pc:sldChg chg="addSp delSp modSp">
        <pc:chgData name="dleaning@asmfc.org" userId="S::dleaning_asmfc.org#ext#@mafmc.org::36bc946b-573b-4c94-b809-77144a1cd381" providerId="AD" clId="Web-{C85A9ED7-F8A6-35BD-8111-D794FF832A37}" dt="2020-04-29T18:57:52.460" v="161" actId="20577"/>
        <pc:sldMkLst>
          <pc:docMk/>
          <pc:sldMk cId="2011663837" sldId="469"/>
        </pc:sldMkLst>
        <pc:spChg chg="add del mod">
          <ac:chgData name="dleaning@asmfc.org" userId="S::dleaning_asmfc.org#ext#@mafmc.org::36bc946b-573b-4c94-b809-77144a1cd381" providerId="AD" clId="Web-{C85A9ED7-F8A6-35BD-8111-D794FF832A37}" dt="2020-04-29T18:57:52.460" v="161" actId="20577"/>
          <ac:spMkLst>
            <pc:docMk/>
            <pc:sldMk cId="2011663837" sldId="469"/>
            <ac:spMk id="2" creationId="{00000000-0000-0000-0000-000000000000}"/>
          </ac:spMkLst>
        </pc:spChg>
        <pc:spChg chg="add del mod">
          <ac:chgData name="dleaning@asmfc.org" userId="S::dleaning_asmfc.org#ext#@mafmc.org::36bc946b-573b-4c94-b809-77144a1cd381" providerId="AD" clId="Web-{C85A9ED7-F8A6-35BD-8111-D794FF832A37}" dt="2020-04-29T18:57:48.929" v="160"/>
          <ac:spMkLst>
            <pc:docMk/>
            <pc:sldMk cId="2011663837" sldId="469"/>
            <ac:spMk id="5" creationId="{AAE78515-14A2-4B2A-BF2E-85F4C0FB6AB1}"/>
          </ac:spMkLst>
        </pc:spChg>
      </pc:sldChg>
    </pc:docChg>
  </pc:docChgLst>
  <pc:docChgLst>
    <pc:chgData name="dleaning@asmfc.org" userId="S::dleaning_asmfc.org#ext#@mafmc.org::36bc946b-573b-4c94-b809-77144a1cd381" providerId="AD" clId="Web-{5929461B-19B1-839D-03CA-496B039825CD}"/>
    <pc:docChg chg="modSld">
      <pc:chgData name="dleaning@asmfc.org" userId="S::dleaning_asmfc.org#ext#@mafmc.org::36bc946b-573b-4c94-b809-77144a1cd381" providerId="AD" clId="Web-{5929461B-19B1-839D-03CA-496B039825CD}" dt="2020-06-17T12:06:23.499" v="424"/>
      <pc:docMkLst>
        <pc:docMk/>
      </pc:docMkLst>
      <pc:sldChg chg="modNotes">
        <pc:chgData name="dleaning@asmfc.org" userId="S::dleaning_asmfc.org#ext#@mafmc.org::36bc946b-573b-4c94-b809-77144a1cd381" providerId="AD" clId="Web-{5929461B-19B1-839D-03CA-496B039825CD}" dt="2020-06-17T11:46:27.530" v="38"/>
        <pc:sldMkLst>
          <pc:docMk/>
          <pc:sldMk cId="2300016176" sldId="435"/>
        </pc:sldMkLst>
      </pc:sldChg>
      <pc:sldChg chg="modNotes">
        <pc:chgData name="dleaning@asmfc.org" userId="S::dleaning_asmfc.org#ext#@mafmc.org::36bc946b-573b-4c94-b809-77144a1cd381" providerId="AD" clId="Web-{5929461B-19B1-839D-03CA-496B039825CD}" dt="2020-06-17T11:48:54.468" v="67"/>
        <pc:sldMkLst>
          <pc:docMk/>
          <pc:sldMk cId="2594404917" sldId="442"/>
        </pc:sldMkLst>
      </pc:sldChg>
      <pc:sldChg chg="modNotes">
        <pc:chgData name="dleaning@asmfc.org" userId="S::dleaning_asmfc.org#ext#@mafmc.org::36bc946b-573b-4c94-b809-77144a1cd381" providerId="AD" clId="Web-{5929461B-19B1-839D-03CA-496B039825CD}" dt="2020-06-17T11:51:08.015" v="166"/>
        <pc:sldMkLst>
          <pc:docMk/>
          <pc:sldMk cId="2510163769" sldId="474"/>
        </pc:sldMkLst>
      </pc:sldChg>
      <pc:sldChg chg="modNotes">
        <pc:chgData name="dleaning@asmfc.org" userId="S::dleaning_asmfc.org#ext#@mafmc.org::36bc946b-573b-4c94-b809-77144a1cd381" providerId="AD" clId="Web-{5929461B-19B1-839D-03CA-496B039825CD}" dt="2020-06-17T11:58:51.125" v="367"/>
        <pc:sldMkLst>
          <pc:docMk/>
          <pc:sldMk cId="3181060266" sldId="483"/>
        </pc:sldMkLst>
      </pc:sldChg>
      <pc:sldChg chg="modNotes">
        <pc:chgData name="dleaning@asmfc.org" userId="S::dleaning_asmfc.org#ext#@mafmc.org::36bc946b-573b-4c94-b809-77144a1cd381" providerId="AD" clId="Web-{5929461B-19B1-839D-03CA-496B039825CD}" dt="2020-06-17T11:52:16.905" v="191"/>
        <pc:sldMkLst>
          <pc:docMk/>
          <pc:sldMk cId="2763266576" sldId="493"/>
        </pc:sldMkLst>
      </pc:sldChg>
      <pc:sldChg chg="modSp">
        <pc:chgData name="dleaning@asmfc.org" userId="S::dleaning_asmfc.org#ext#@mafmc.org::36bc946b-573b-4c94-b809-77144a1cd381" providerId="AD" clId="Web-{5929461B-19B1-839D-03CA-496B039825CD}" dt="2020-06-17T12:05:00.078" v="388" actId="20577"/>
        <pc:sldMkLst>
          <pc:docMk/>
          <pc:sldMk cId="19470892" sldId="495"/>
        </pc:sldMkLst>
        <pc:spChg chg="mod">
          <ac:chgData name="dleaning@asmfc.org" userId="S::dleaning_asmfc.org#ext#@mafmc.org::36bc946b-573b-4c94-b809-77144a1cd381" providerId="AD" clId="Web-{5929461B-19B1-839D-03CA-496B039825CD}" dt="2020-06-17T12:05:00.078" v="388" actId="20577"/>
          <ac:spMkLst>
            <pc:docMk/>
            <pc:sldMk cId="19470892" sldId="495"/>
            <ac:spMk id="3" creationId="{00000000-0000-0000-0000-000000000000}"/>
          </ac:spMkLst>
        </pc:spChg>
      </pc:sldChg>
      <pc:sldChg chg="modNotes">
        <pc:chgData name="dleaning@asmfc.org" userId="S::dleaning_asmfc.org#ext#@mafmc.org::36bc946b-573b-4c94-b809-77144a1cd381" providerId="AD" clId="Web-{5929461B-19B1-839D-03CA-496B039825CD}" dt="2020-06-17T11:54:29.437" v="236"/>
        <pc:sldMkLst>
          <pc:docMk/>
          <pc:sldMk cId="3818690670" sldId="506"/>
        </pc:sldMkLst>
      </pc:sldChg>
      <pc:sldChg chg="modNotes">
        <pc:chgData name="dleaning@asmfc.org" userId="S::dleaning_asmfc.org#ext#@mafmc.org::36bc946b-573b-4c94-b809-77144a1cd381" providerId="AD" clId="Web-{5929461B-19B1-839D-03CA-496B039825CD}" dt="2020-06-17T11:55:10.656" v="242"/>
        <pc:sldMkLst>
          <pc:docMk/>
          <pc:sldMk cId="3160947627" sldId="507"/>
        </pc:sldMkLst>
      </pc:sldChg>
      <pc:sldChg chg="modNotes">
        <pc:chgData name="dleaning@asmfc.org" userId="S::dleaning_asmfc.org#ext#@mafmc.org::36bc946b-573b-4c94-b809-77144a1cd381" providerId="AD" clId="Web-{5929461B-19B1-839D-03CA-496B039825CD}" dt="2020-06-17T12:00:15.374" v="385"/>
        <pc:sldMkLst>
          <pc:docMk/>
          <pc:sldMk cId="1960043565" sldId="508"/>
        </pc:sldMkLst>
      </pc:sldChg>
      <pc:sldChg chg="modNotes">
        <pc:chgData name="dleaning@asmfc.org" userId="S::dleaning_asmfc.org#ext#@mafmc.org::36bc946b-573b-4c94-b809-77144a1cd381" providerId="AD" clId="Web-{5929461B-19B1-839D-03CA-496B039825CD}" dt="2020-06-17T12:06:23.499" v="424"/>
        <pc:sldMkLst>
          <pc:docMk/>
          <pc:sldMk cId="4117981304" sldId="522"/>
        </pc:sldMkLst>
      </pc:sldChg>
      <pc:sldChg chg="modNotes">
        <pc:chgData name="dleaning@asmfc.org" userId="S::dleaning_asmfc.org#ext#@mafmc.org::36bc946b-573b-4c94-b809-77144a1cd381" providerId="AD" clId="Web-{5929461B-19B1-839D-03CA-496B039825CD}" dt="2020-06-17T11:56:19.156" v="258"/>
        <pc:sldMkLst>
          <pc:docMk/>
          <pc:sldMk cId="2018126573" sldId="537"/>
        </pc:sldMkLst>
      </pc:sldChg>
    </pc:docChg>
  </pc:docChgLst>
  <pc:docChgLst>
    <pc:chgData name="dleaning@asmfc.org" userId="S::dleaning_asmfc.org#ext#@mafmc.org::36bc946b-573b-4c94-b809-77144a1cd381" providerId="AD" clId="Web-{8E2EA78F-1DF1-5EF1-E942-E79D0B67084F}"/>
    <pc:docChg chg="modSld">
      <pc:chgData name="dleaning@asmfc.org" userId="S::dleaning_asmfc.org#ext#@mafmc.org::36bc946b-573b-4c94-b809-77144a1cd381" providerId="AD" clId="Web-{8E2EA78F-1DF1-5EF1-E942-E79D0B67084F}" dt="2020-06-10T15:48:16.460" v="27"/>
      <pc:docMkLst>
        <pc:docMk/>
      </pc:docMkLst>
      <pc:sldChg chg="modSp">
        <pc:chgData name="dleaning@asmfc.org" userId="S::dleaning_asmfc.org#ext#@mafmc.org::36bc946b-573b-4c94-b809-77144a1cd381" providerId="AD" clId="Web-{8E2EA78F-1DF1-5EF1-E942-E79D0B67084F}" dt="2020-06-10T15:48:16.460" v="27"/>
        <pc:sldMkLst>
          <pc:docMk/>
          <pc:sldMk cId="1276039595" sldId="499"/>
        </pc:sldMkLst>
        <pc:graphicFrameChg chg="mod modGraphic">
          <ac:chgData name="dleaning@asmfc.org" userId="S::dleaning_asmfc.org#ext#@mafmc.org::36bc946b-573b-4c94-b809-77144a1cd381" providerId="AD" clId="Web-{8E2EA78F-1DF1-5EF1-E942-E79D0B67084F}" dt="2020-06-10T15:48:16.460" v="27"/>
          <ac:graphicFrameMkLst>
            <pc:docMk/>
            <pc:sldMk cId="1276039595" sldId="499"/>
            <ac:graphicFrameMk id="5" creationId="{858D9FEA-510D-4277-9D08-8EEC92B8CA1C}"/>
          </ac:graphicFrameMkLst>
        </pc:graphicFrameChg>
      </pc:sldChg>
    </pc:docChg>
  </pc:docChgLst>
  <pc:docChgLst>
    <pc:chgData name="dleaning@asmfc.org" userId="S::dleaning_asmfc.org#ext#@mafmc.org::36bc946b-573b-4c94-b809-77144a1cd381" providerId="AD" clId="Web-{7D9FB0EA-467A-32A9-A958-AB064D19818A}"/>
    <pc:docChg chg="addSld delSld modSld sldOrd">
      <pc:chgData name="dleaning@asmfc.org" userId="S::dleaning_asmfc.org#ext#@mafmc.org::36bc946b-573b-4c94-b809-77144a1cd381" providerId="AD" clId="Web-{7D9FB0EA-467A-32A9-A958-AB064D19818A}" dt="2021-01-26T19:12:44.780" v="359" actId="20577"/>
      <pc:docMkLst>
        <pc:docMk/>
      </pc:docMkLst>
      <pc:sldChg chg="modSp modNotes">
        <pc:chgData name="dleaning@asmfc.org" userId="S::dleaning_asmfc.org#ext#@mafmc.org::36bc946b-573b-4c94-b809-77144a1cd381" providerId="AD" clId="Web-{7D9FB0EA-467A-32A9-A958-AB064D19818A}" dt="2021-01-26T19:07:16.258" v="330"/>
        <pc:sldMkLst>
          <pc:docMk/>
          <pc:sldMk cId="721543362" sldId="434"/>
        </pc:sldMkLst>
        <pc:spChg chg="mod">
          <ac:chgData name="dleaning@asmfc.org" userId="S::dleaning_asmfc.org#ext#@mafmc.org::36bc946b-573b-4c94-b809-77144a1cd381" providerId="AD" clId="Web-{7D9FB0EA-467A-32A9-A958-AB064D19818A}" dt="2021-01-26T19:02:34.205" v="167" actId="20577"/>
          <ac:spMkLst>
            <pc:docMk/>
            <pc:sldMk cId="721543362" sldId="434"/>
            <ac:spMk id="2" creationId="{8B838F00-751A-48AA-B385-1262CC0F5CC5}"/>
          </ac:spMkLst>
        </pc:spChg>
        <pc:spChg chg="mod">
          <ac:chgData name="dleaning@asmfc.org" userId="S::dleaning_asmfc.org#ext#@mafmc.org::36bc946b-573b-4c94-b809-77144a1cd381" providerId="AD" clId="Web-{7D9FB0EA-467A-32A9-A958-AB064D19818A}" dt="2021-01-26T19:07:12.695" v="329" actId="20577"/>
          <ac:spMkLst>
            <pc:docMk/>
            <pc:sldMk cId="721543362" sldId="434"/>
            <ac:spMk id="3" creationId="{EF29BC05-17AF-42DE-AC56-1B08166B4D4D}"/>
          </ac:spMkLst>
        </pc:spChg>
      </pc:sldChg>
      <pc:sldChg chg="addSp delSp modSp modNotes">
        <pc:chgData name="dleaning@asmfc.org" userId="S::dleaning_asmfc.org#ext#@mafmc.org::36bc946b-573b-4c94-b809-77144a1cd381" providerId="AD" clId="Web-{7D9FB0EA-467A-32A9-A958-AB064D19818A}" dt="2021-01-26T18:56:38.150" v="52"/>
        <pc:sldMkLst>
          <pc:docMk/>
          <pc:sldMk cId="2300016176" sldId="435"/>
        </pc:sldMkLst>
        <pc:spChg chg="add del mod">
          <ac:chgData name="dleaning@asmfc.org" userId="S::dleaning_asmfc.org#ext#@mafmc.org::36bc946b-573b-4c94-b809-77144a1cd381" providerId="AD" clId="Web-{7D9FB0EA-467A-32A9-A958-AB064D19818A}" dt="2021-01-26T18:54:23.257" v="5"/>
          <ac:spMkLst>
            <pc:docMk/>
            <pc:sldMk cId="2300016176" sldId="435"/>
            <ac:spMk id="79" creationId="{9E86C1AC-D811-4777-953F-8F812529897C}"/>
          </ac:spMkLst>
        </pc:spChg>
        <pc:spChg chg="add mod">
          <ac:chgData name="dleaning@asmfc.org" userId="S::dleaning_asmfc.org#ext#@mafmc.org::36bc946b-573b-4c94-b809-77144a1cd381" providerId="AD" clId="Web-{7D9FB0EA-467A-32A9-A958-AB064D19818A}" dt="2021-01-26T18:54:44.289" v="8" actId="1076"/>
          <ac:spMkLst>
            <pc:docMk/>
            <pc:sldMk cId="2300016176" sldId="435"/>
            <ac:spMk id="80" creationId="{C56B10D3-EC72-4518-8709-A164D6BBDA43}"/>
          </ac:spMkLst>
        </pc:spChg>
        <pc:spChg chg="add mod">
          <ac:chgData name="dleaning@asmfc.org" userId="S::dleaning_asmfc.org#ext#@mafmc.org::36bc946b-573b-4c94-b809-77144a1cd381" providerId="AD" clId="Web-{7D9FB0EA-467A-32A9-A958-AB064D19818A}" dt="2021-01-26T18:55:16.774" v="16" actId="1076"/>
          <ac:spMkLst>
            <pc:docMk/>
            <pc:sldMk cId="2300016176" sldId="435"/>
            <ac:spMk id="81" creationId="{A63146E7-14B3-4B1D-81DA-F2C0CA5CD2A9}"/>
          </ac:spMkLst>
        </pc:spChg>
        <pc:spChg chg="del">
          <ac:chgData name="dleaning@asmfc.org" userId="S::dleaning_asmfc.org#ext#@mafmc.org::36bc946b-573b-4c94-b809-77144a1cd381" providerId="AD" clId="Web-{7D9FB0EA-467A-32A9-A958-AB064D19818A}" dt="2021-01-26T18:54:00.616" v="1"/>
          <ac:spMkLst>
            <pc:docMk/>
            <pc:sldMk cId="2300016176" sldId="435"/>
            <ac:spMk id="162" creationId="{00000000-0000-0000-0000-000000000000}"/>
          </ac:spMkLst>
        </pc:spChg>
        <pc:spChg chg="del mod">
          <ac:chgData name="dleaning@asmfc.org" userId="S::dleaning_asmfc.org#ext#@mafmc.org::36bc946b-573b-4c94-b809-77144a1cd381" providerId="AD" clId="Web-{7D9FB0EA-467A-32A9-A958-AB064D19818A}" dt="2021-01-26T18:55:10.930" v="15"/>
          <ac:spMkLst>
            <pc:docMk/>
            <pc:sldMk cId="2300016176" sldId="435"/>
            <ac:spMk id="167" creationId="{00000000-0000-0000-0000-000000000000}"/>
          </ac:spMkLst>
        </pc:spChg>
        <pc:spChg chg="mod">
          <ac:chgData name="dleaning@asmfc.org" userId="S::dleaning_asmfc.org#ext#@mafmc.org::36bc946b-573b-4c94-b809-77144a1cd381" providerId="AD" clId="Web-{7D9FB0EA-467A-32A9-A958-AB064D19818A}" dt="2021-01-26T18:55:40.462" v="21" actId="1076"/>
          <ac:spMkLst>
            <pc:docMk/>
            <pc:sldMk cId="2300016176" sldId="435"/>
            <ac:spMk id="173" creationId="{00000000-0000-0000-0000-000000000000}"/>
          </ac:spMkLst>
        </pc:spChg>
      </pc:sldChg>
      <pc:sldChg chg="del">
        <pc:chgData name="dleaning@asmfc.org" userId="S::dleaning_asmfc.org#ext#@mafmc.org::36bc946b-573b-4c94-b809-77144a1cd381" providerId="AD" clId="Web-{7D9FB0EA-467A-32A9-A958-AB064D19818A}" dt="2021-01-26T18:59:56.436" v="131"/>
        <pc:sldMkLst>
          <pc:docMk/>
          <pc:sldMk cId="4022141378" sldId="531"/>
        </pc:sldMkLst>
      </pc:sldChg>
      <pc:sldChg chg="del">
        <pc:chgData name="dleaning@asmfc.org" userId="S::dleaning_asmfc.org#ext#@mafmc.org::36bc946b-573b-4c94-b809-77144a1cd381" providerId="AD" clId="Web-{7D9FB0EA-467A-32A9-A958-AB064D19818A}" dt="2021-01-26T18:59:56.452" v="134"/>
        <pc:sldMkLst>
          <pc:docMk/>
          <pc:sldMk cId="216966330" sldId="543"/>
        </pc:sldMkLst>
      </pc:sldChg>
      <pc:sldChg chg="del">
        <pc:chgData name="dleaning@asmfc.org" userId="S::dleaning_asmfc.org#ext#@mafmc.org::36bc946b-573b-4c94-b809-77144a1cd381" providerId="AD" clId="Web-{7D9FB0EA-467A-32A9-A958-AB064D19818A}" dt="2021-01-26T18:59:56.452" v="135"/>
        <pc:sldMkLst>
          <pc:docMk/>
          <pc:sldMk cId="1436065738" sldId="558"/>
        </pc:sldMkLst>
      </pc:sldChg>
      <pc:sldChg chg="del">
        <pc:chgData name="dleaning@asmfc.org" userId="S::dleaning_asmfc.org#ext#@mafmc.org::36bc946b-573b-4c94-b809-77144a1cd381" providerId="AD" clId="Web-{7D9FB0EA-467A-32A9-A958-AB064D19818A}" dt="2021-01-26T18:59:56.436" v="130"/>
        <pc:sldMkLst>
          <pc:docMk/>
          <pc:sldMk cId="2024729400" sldId="559"/>
        </pc:sldMkLst>
      </pc:sldChg>
      <pc:sldChg chg="modSp">
        <pc:chgData name="dleaning@asmfc.org" userId="S::dleaning_asmfc.org#ext#@mafmc.org::36bc946b-573b-4c94-b809-77144a1cd381" providerId="AD" clId="Web-{7D9FB0EA-467A-32A9-A958-AB064D19818A}" dt="2021-01-26T19:00:05.359" v="136" actId="20577"/>
        <pc:sldMkLst>
          <pc:docMk/>
          <pc:sldMk cId="3595506187" sldId="560"/>
        </pc:sldMkLst>
        <pc:spChg chg="mod">
          <ac:chgData name="dleaning@asmfc.org" userId="S::dleaning_asmfc.org#ext#@mafmc.org::36bc946b-573b-4c94-b809-77144a1cd381" providerId="AD" clId="Web-{7D9FB0EA-467A-32A9-A958-AB064D19818A}" dt="2021-01-26T19:00:05.359" v="136" actId="20577"/>
          <ac:spMkLst>
            <pc:docMk/>
            <pc:sldMk cId="3595506187" sldId="560"/>
            <ac:spMk id="2" creationId="{8D335402-CFD2-4A2D-A320-D94CF6C70B83}"/>
          </ac:spMkLst>
        </pc:spChg>
      </pc:sldChg>
      <pc:sldChg chg="modSp">
        <pc:chgData name="dleaning@asmfc.org" userId="S::dleaning_asmfc.org#ext#@mafmc.org::36bc946b-573b-4c94-b809-77144a1cd381" providerId="AD" clId="Web-{7D9FB0EA-467A-32A9-A958-AB064D19818A}" dt="2021-01-26T19:00:14.811" v="138" actId="20577"/>
        <pc:sldMkLst>
          <pc:docMk/>
          <pc:sldMk cId="2744774478" sldId="561"/>
        </pc:sldMkLst>
        <pc:spChg chg="mod">
          <ac:chgData name="dleaning@asmfc.org" userId="S::dleaning_asmfc.org#ext#@mafmc.org::36bc946b-573b-4c94-b809-77144a1cd381" providerId="AD" clId="Web-{7D9FB0EA-467A-32A9-A958-AB064D19818A}" dt="2021-01-26T19:00:14.811" v="138" actId="20577"/>
          <ac:spMkLst>
            <pc:docMk/>
            <pc:sldMk cId="2744774478" sldId="561"/>
            <ac:spMk id="2" creationId="{A1C6AD43-5E89-40FA-BB83-EE2AC645202D}"/>
          </ac:spMkLst>
        </pc:spChg>
      </pc:sldChg>
      <pc:sldChg chg="modSp">
        <pc:chgData name="dleaning@asmfc.org" userId="S::dleaning_asmfc.org#ext#@mafmc.org::36bc946b-573b-4c94-b809-77144a1cd381" providerId="AD" clId="Web-{7D9FB0EA-467A-32A9-A958-AB064D19818A}" dt="2021-01-26T19:00:22.968" v="139" actId="20577"/>
        <pc:sldMkLst>
          <pc:docMk/>
          <pc:sldMk cId="972401962" sldId="562"/>
        </pc:sldMkLst>
        <pc:spChg chg="mod">
          <ac:chgData name="dleaning@asmfc.org" userId="S::dleaning_asmfc.org#ext#@mafmc.org::36bc946b-573b-4c94-b809-77144a1cd381" providerId="AD" clId="Web-{7D9FB0EA-467A-32A9-A958-AB064D19818A}" dt="2021-01-26T19:00:22.968" v="139" actId="20577"/>
          <ac:spMkLst>
            <pc:docMk/>
            <pc:sldMk cId="972401962" sldId="562"/>
            <ac:spMk id="2" creationId="{A1C6AD43-5E89-40FA-BB83-EE2AC645202D}"/>
          </ac:spMkLst>
        </pc:spChg>
      </pc:sldChg>
      <pc:sldChg chg="modSp">
        <pc:chgData name="dleaning@asmfc.org" userId="S::dleaning_asmfc.org#ext#@mafmc.org::36bc946b-573b-4c94-b809-77144a1cd381" providerId="AD" clId="Web-{7D9FB0EA-467A-32A9-A958-AB064D19818A}" dt="2021-01-26T19:12:44.780" v="359" actId="20577"/>
        <pc:sldMkLst>
          <pc:docMk/>
          <pc:sldMk cId="2663176901" sldId="569"/>
        </pc:sldMkLst>
        <pc:spChg chg="mod">
          <ac:chgData name="dleaning@asmfc.org" userId="S::dleaning_asmfc.org#ext#@mafmc.org::36bc946b-573b-4c94-b809-77144a1cd381" providerId="AD" clId="Web-{7D9FB0EA-467A-32A9-A958-AB064D19818A}" dt="2021-01-26T19:12:44.780" v="359" actId="20577"/>
          <ac:spMkLst>
            <pc:docMk/>
            <pc:sldMk cId="2663176901" sldId="569"/>
            <ac:spMk id="2" creationId="{A1C6AD43-5E89-40FA-BB83-EE2AC645202D}"/>
          </ac:spMkLst>
        </pc:spChg>
      </pc:sldChg>
      <pc:sldChg chg="del">
        <pc:chgData name="dleaning@asmfc.org" userId="S::dleaning_asmfc.org#ext#@mafmc.org::36bc946b-573b-4c94-b809-77144a1cd381" providerId="AD" clId="Web-{7D9FB0EA-467A-32A9-A958-AB064D19818A}" dt="2021-01-26T18:59:56.452" v="133"/>
        <pc:sldMkLst>
          <pc:docMk/>
          <pc:sldMk cId="666243196" sldId="602"/>
        </pc:sldMkLst>
      </pc:sldChg>
      <pc:sldChg chg="modSp ord">
        <pc:chgData name="dleaning@asmfc.org" userId="S::dleaning_asmfc.org#ext#@mafmc.org::36bc946b-573b-4c94-b809-77144a1cd381" providerId="AD" clId="Web-{7D9FB0EA-467A-32A9-A958-AB064D19818A}" dt="2021-01-26T19:01:53.735" v="146" actId="20577"/>
        <pc:sldMkLst>
          <pc:docMk/>
          <pc:sldMk cId="852335756" sldId="634"/>
        </pc:sldMkLst>
        <pc:spChg chg="mod">
          <ac:chgData name="dleaning@asmfc.org" userId="S::dleaning_asmfc.org#ext#@mafmc.org::36bc946b-573b-4c94-b809-77144a1cd381" providerId="AD" clId="Web-{7D9FB0EA-467A-32A9-A958-AB064D19818A}" dt="2021-01-26T19:01:53.735" v="146" actId="20577"/>
          <ac:spMkLst>
            <pc:docMk/>
            <pc:sldMk cId="852335756" sldId="634"/>
            <ac:spMk id="4" creationId="{00000000-0000-0000-0000-000000000000}"/>
          </ac:spMkLst>
        </pc:spChg>
      </pc:sldChg>
      <pc:sldChg chg="del">
        <pc:chgData name="dleaning@asmfc.org" userId="S::dleaning_asmfc.org#ext#@mafmc.org::36bc946b-573b-4c94-b809-77144a1cd381" providerId="AD" clId="Web-{7D9FB0EA-467A-32A9-A958-AB064D19818A}" dt="2021-01-26T18:59:56.436" v="132"/>
        <pc:sldMkLst>
          <pc:docMk/>
          <pc:sldMk cId="869926472" sldId="641"/>
        </pc:sldMkLst>
      </pc:sldChg>
      <pc:sldChg chg="ord">
        <pc:chgData name="dleaning@asmfc.org" userId="S::dleaning_asmfc.org#ext#@mafmc.org::36bc946b-573b-4c94-b809-77144a1cd381" providerId="AD" clId="Web-{7D9FB0EA-467A-32A9-A958-AB064D19818A}" dt="2021-01-26T19:01:16.297" v="144"/>
        <pc:sldMkLst>
          <pc:docMk/>
          <pc:sldMk cId="2081405297" sldId="649"/>
        </pc:sldMkLst>
      </pc:sldChg>
      <pc:sldChg chg="modSp add del replId">
        <pc:chgData name="dleaning@asmfc.org" userId="S::dleaning_asmfc.org#ext#@mafmc.org::36bc946b-573b-4c94-b809-77144a1cd381" providerId="AD" clId="Web-{7D9FB0EA-467A-32A9-A958-AB064D19818A}" dt="2021-01-26T19:08:41.384" v="341"/>
        <pc:sldMkLst>
          <pc:docMk/>
          <pc:sldMk cId="1228417411" sldId="650"/>
        </pc:sldMkLst>
        <pc:spChg chg="mod">
          <ac:chgData name="dleaning@asmfc.org" userId="S::dleaning_asmfc.org#ext#@mafmc.org::36bc946b-573b-4c94-b809-77144a1cd381" providerId="AD" clId="Web-{7D9FB0EA-467A-32A9-A958-AB064D19818A}" dt="2021-01-26T19:08:38.228" v="340" actId="20577"/>
          <ac:spMkLst>
            <pc:docMk/>
            <pc:sldMk cId="1228417411" sldId="650"/>
            <ac:spMk id="2" creationId="{8B838F00-751A-48AA-B385-1262CC0F5CC5}"/>
          </ac:spMkLst>
        </pc:spChg>
      </pc:sldChg>
    </pc:docChg>
  </pc:docChgLst>
  <pc:docChgLst>
    <pc:chgData name="dleaning@asmfc.org" userId="S::dleaning_asmfc.org#ext#@mafmc.org::36bc946b-573b-4c94-b809-77144a1cd381" providerId="AD" clId="Web-{533C12A7-C0D3-7F0E-B09A-C5D875DAE0D6}"/>
    <pc:docChg chg="modSld">
      <pc:chgData name="dleaning@asmfc.org" userId="S::dleaning_asmfc.org#ext#@mafmc.org::36bc946b-573b-4c94-b809-77144a1cd381" providerId="AD" clId="Web-{533C12A7-C0D3-7F0E-B09A-C5D875DAE0D6}" dt="2021-02-05T19:51:27.102" v="772"/>
      <pc:docMkLst>
        <pc:docMk/>
      </pc:docMkLst>
      <pc:sldChg chg="addCm">
        <pc:chgData name="dleaning@asmfc.org" userId="S::dleaning_asmfc.org#ext#@mafmc.org::36bc946b-573b-4c94-b809-77144a1cd381" providerId="AD" clId="Web-{533C12A7-C0D3-7F0E-B09A-C5D875DAE0D6}" dt="2021-02-05T19:51:27.102" v="772"/>
        <pc:sldMkLst>
          <pc:docMk/>
          <pc:sldMk cId="629273444" sldId="517"/>
        </pc:sldMkLst>
      </pc:sldChg>
      <pc:sldChg chg="modSp">
        <pc:chgData name="dleaning@asmfc.org" userId="S::dleaning_asmfc.org#ext#@mafmc.org::36bc946b-573b-4c94-b809-77144a1cd381" providerId="AD" clId="Web-{533C12A7-C0D3-7F0E-B09A-C5D875DAE0D6}" dt="2021-02-05T17:02:43.183" v="5"/>
        <pc:sldMkLst>
          <pc:docMk/>
          <pc:sldMk cId="1119107828" sldId="667"/>
        </pc:sldMkLst>
        <pc:graphicFrameChg chg="mod modGraphic">
          <ac:chgData name="dleaning@asmfc.org" userId="S::dleaning_asmfc.org#ext#@mafmc.org::36bc946b-573b-4c94-b809-77144a1cd381" providerId="AD" clId="Web-{533C12A7-C0D3-7F0E-B09A-C5D875DAE0D6}" dt="2021-02-05T17:02:43.183" v="5"/>
          <ac:graphicFrameMkLst>
            <pc:docMk/>
            <pc:sldMk cId="1119107828" sldId="667"/>
            <ac:graphicFrameMk id="3" creationId="{E1892CE7-50EA-47A2-BD9D-39671757AD31}"/>
          </ac:graphicFrameMkLst>
        </pc:graphicFrameChg>
      </pc:sldChg>
      <pc:sldChg chg="modSp">
        <pc:chgData name="dleaning@asmfc.org" userId="S::dleaning_asmfc.org#ext#@mafmc.org::36bc946b-573b-4c94-b809-77144a1cd381" providerId="AD" clId="Web-{533C12A7-C0D3-7F0E-B09A-C5D875DAE0D6}" dt="2021-02-05T17:16:42.935" v="771"/>
        <pc:sldMkLst>
          <pc:docMk/>
          <pc:sldMk cId="1047713068" sldId="678"/>
        </pc:sldMkLst>
        <pc:graphicFrameChg chg="mod">
          <ac:chgData name="dleaning@asmfc.org" userId="S::dleaning_asmfc.org#ext#@mafmc.org::36bc946b-573b-4c94-b809-77144a1cd381" providerId="AD" clId="Web-{533C12A7-C0D3-7F0E-B09A-C5D875DAE0D6}" dt="2021-02-05T17:16:34.169" v="676" actId="1076"/>
          <ac:graphicFrameMkLst>
            <pc:docMk/>
            <pc:sldMk cId="1047713068" sldId="678"/>
            <ac:graphicFrameMk id="4" creationId="{9FEF3301-6519-4A88-8E5F-ECB66E14E1DD}"/>
          </ac:graphicFrameMkLst>
        </pc:graphicFrameChg>
        <pc:graphicFrameChg chg="mod modGraphic">
          <ac:chgData name="dleaning@asmfc.org" userId="S::dleaning_asmfc.org#ext#@mafmc.org::36bc946b-573b-4c94-b809-77144a1cd381" providerId="AD" clId="Web-{533C12A7-C0D3-7F0E-B09A-C5D875DAE0D6}" dt="2021-02-05T17:16:42.935" v="771"/>
          <ac:graphicFrameMkLst>
            <pc:docMk/>
            <pc:sldMk cId="1047713068" sldId="678"/>
            <ac:graphicFrameMk id="10" creationId="{CB09D8A2-4DF0-4580-8FE0-F0DA7DFE109D}"/>
          </ac:graphicFrameMkLst>
        </pc:graphicFrameChg>
        <pc:graphicFrameChg chg="mod modGraphic">
          <ac:chgData name="dleaning@asmfc.org" userId="S::dleaning_asmfc.org#ext#@mafmc.org::36bc946b-573b-4c94-b809-77144a1cd381" providerId="AD" clId="Web-{533C12A7-C0D3-7F0E-B09A-C5D875DAE0D6}" dt="2021-02-05T17:16:31.216" v="675" actId="1076"/>
          <ac:graphicFrameMkLst>
            <pc:docMk/>
            <pc:sldMk cId="1047713068" sldId="678"/>
            <ac:graphicFrameMk id="11" creationId="{2A9C1011-01DC-479A-BE26-17EE88BAA9D2}"/>
          </ac:graphicFrameMkLst>
        </pc:graphicFrameChg>
      </pc:sldChg>
    </pc:docChg>
  </pc:docChgLst>
  <pc:docChgLst>
    <pc:chgData name="dleaning@asmfc.org" userId="S::dleaning_asmfc.org#ext#@mafmc.org::36bc946b-573b-4c94-b809-77144a1cd381" providerId="AD" clId="Web-{9B0F9BFD-D743-40E0-CF75-2643C12CFDFD}"/>
    <pc:docChg chg="modSld">
      <pc:chgData name="dleaning@asmfc.org" userId="S::dleaning_asmfc.org#ext#@mafmc.org::36bc946b-573b-4c94-b809-77144a1cd381" providerId="AD" clId="Web-{9B0F9BFD-D743-40E0-CF75-2643C12CFDFD}" dt="2020-05-06T13:08:11.427" v="2142"/>
      <pc:docMkLst>
        <pc:docMk/>
      </pc:docMkLst>
      <pc:sldChg chg="modNotes">
        <pc:chgData name="dleaning@asmfc.org" userId="S::dleaning_asmfc.org#ext#@mafmc.org::36bc946b-573b-4c94-b809-77144a1cd381" providerId="AD" clId="Web-{9B0F9BFD-D743-40E0-CF75-2643C12CFDFD}" dt="2020-05-06T12:52:57.757" v="1207"/>
        <pc:sldMkLst>
          <pc:docMk/>
          <pc:sldMk cId="531123138" sldId="397"/>
        </pc:sldMkLst>
      </pc:sldChg>
      <pc:sldChg chg="modNotes">
        <pc:chgData name="dleaning@asmfc.org" userId="S::dleaning_asmfc.org#ext#@mafmc.org::36bc946b-573b-4c94-b809-77144a1cd381" providerId="AD" clId="Web-{9B0F9BFD-D743-40E0-CF75-2643C12CFDFD}" dt="2020-05-06T12:54:58.745" v="1314"/>
        <pc:sldMkLst>
          <pc:docMk/>
          <pc:sldMk cId="43133976" sldId="405"/>
        </pc:sldMkLst>
      </pc:sldChg>
      <pc:sldChg chg="modSp modNotes">
        <pc:chgData name="dleaning@asmfc.org" userId="S::dleaning_asmfc.org#ext#@mafmc.org::36bc946b-573b-4c94-b809-77144a1cd381" providerId="AD" clId="Web-{9B0F9BFD-D743-40E0-CF75-2643C12CFDFD}" dt="2020-05-06T12:50:54.394" v="992"/>
        <pc:sldMkLst>
          <pc:docMk/>
          <pc:sldMk cId="2021753704" sldId="419"/>
        </pc:sldMkLst>
        <pc:spChg chg="mod">
          <ac:chgData name="dleaning@asmfc.org" userId="S::dleaning_asmfc.org#ext#@mafmc.org::36bc946b-573b-4c94-b809-77144a1cd381" providerId="AD" clId="Web-{9B0F9BFD-D743-40E0-CF75-2643C12CFDFD}" dt="2020-05-06T12:49:14.734" v="969" actId="20577"/>
          <ac:spMkLst>
            <pc:docMk/>
            <pc:sldMk cId="2021753704" sldId="419"/>
            <ac:spMk id="7" creationId="{146F856F-9A14-4F1F-B552-723C4CBBA28A}"/>
          </ac:spMkLst>
        </pc:spChg>
      </pc:sldChg>
      <pc:sldChg chg="modSp modNotes">
        <pc:chgData name="dleaning@asmfc.org" userId="S::dleaning_asmfc.org#ext#@mafmc.org::36bc946b-573b-4c94-b809-77144a1cd381" providerId="AD" clId="Web-{9B0F9BFD-D743-40E0-CF75-2643C12CFDFD}" dt="2020-05-06T12:28:35.414" v="668"/>
        <pc:sldMkLst>
          <pc:docMk/>
          <pc:sldMk cId="3084764985" sldId="422"/>
        </pc:sldMkLst>
        <pc:spChg chg="mod">
          <ac:chgData name="dleaning@asmfc.org" userId="S::dleaning_asmfc.org#ext#@mafmc.org::36bc946b-573b-4c94-b809-77144a1cd381" providerId="AD" clId="Web-{9B0F9BFD-D743-40E0-CF75-2643C12CFDFD}" dt="2020-05-06T12:26:16.444" v="370" actId="20577"/>
          <ac:spMkLst>
            <pc:docMk/>
            <pc:sldMk cId="3084764985" sldId="422"/>
            <ac:spMk id="5" creationId="{438333BB-F072-4788-A1D2-C3ABE565057C}"/>
          </ac:spMkLst>
        </pc:spChg>
      </pc:sldChg>
      <pc:sldChg chg="modNotes">
        <pc:chgData name="dleaning@asmfc.org" userId="S::dleaning_asmfc.org#ext#@mafmc.org::36bc946b-573b-4c94-b809-77144a1cd381" providerId="AD" clId="Web-{9B0F9BFD-D743-40E0-CF75-2643C12CFDFD}" dt="2020-05-06T13:00:52.069" v="1592"/>
        <pc:sldMkLst>
          <pc:docMk/>
          <pc:sldMk cId="3196528031" sldId="423"/>
        </pc:sldMkLst>
      </pc:sldChg>
      <pc:sldChg chg="modNotes">
        <pc:chgData name="dleaning@asmfc.org" userId="S::dleaning_asmfc.org#ext#@mafmc.org::36bc946b-573b-4c94-b809-77144a1cd381" providerId="AD" clId="Web-{9B0F9BFD-D743-40E0-CF75-2643C12CFDFD}" dt="2020-05-06T13:05:29.172" v="2003"/>
        <pc:sldMkLst>
          <pc:docMk/>
          <pc:sldMk cId="2908966100" sldId="440"/>
        </pc:sldMkLst>
      </pc:sldChg>
      <pc:sldChg chg="modNotes">
        <pc:chgData name="dleaning@asmfc.org" userId="S::dleaning_asmfc.org#ext#@mafmc.org::36bc946b-573b-4c94-b809-77144a1cd381" providerId="AD" clId="Web-{9B0F9BFD-D743-40E0-CF75-2643C12CFDFD}" dt="2020-05-06T13:08:11.427" v="2142"/>
        <pc:sldMkLst>
          <pc:docMk/>
          <pc:sldMk cId="144684712" sldId="4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854431187860131E-2"/>
          <c:y val="3.5188739603326934E-2"/>
          <c:w val="0.88467129301947178"/>
          <c:h val="0.56036506601677849"/>
        </c:manualLayout>
      </c:layout>
      <c:barChart>
        <c:barDir val="col"/>
        <c:grouping val="clustered"/>
        <c:varyColors val="0"/>
        <c:ser>
          <c:idx val="0"/>
          <c:order val="0"/>
          <c:tx>
            <c:strRef>
              <c:f>'he_communities_Bluefish (1)'!$F$25</c:f>
              <c:strCache>
                <c:ptCount val="1"/>
                <c:pt idx="0">
                  <c:v>2009</c:v>
                </c:pt>
              </c:strCache>
            </c:strRef>
          </c:tx>
          <c:spPr>
            <a:solidFill>
              <a:schemeClr val="accent1"/>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(1)'!$F$26:$F$40</c:f>
              <c:numCache>
                <c:formatCode>General</c:formatCode>
                <c:ptCount val="15"/>
                <c:pt idx="0">
                  <c:v>15.4325568676486</c:v>
                </c:pt>
                <c:pt idx="1">
                  <c:v>7.3823008029729502</c:v>
                </c:pt>
                <c:pt idx="2">
                  <c:v>6.0516284097138602</c:v>
                </c:pt>
                <c:pt idx="3">
                  <c:v>5.7976541825219696</c:v>
                </c:pt>
                <c:pt idx="4">
                  <c:v>5.3086323798900104</c:v>
                </c:pt>
                <c:pt idx="5">
                  <c:v>8.9906705381648599</c:v>
                </c:pt>
                <c:pt idx="6">
                  <c:v>2.8106787589567901</c:v>
                </c:pt>
                <c:pt idx="7">
                  <c:v>4.5567903239068803</c:v>
                </c:pt>
                <c:pt idx="8">
                  <c:v>2.6387428936571502</c:v>
                </c:pt>
                <c:pt idx="9">
                  <c:v>2.0292685038174798</c:v>
                </c:pt>
                <c:pt idx="10">
                  <c:v>3.6691351849699698</c:v>
                </c:pt>
                <c:pt idx="11">
                  <c:v>2.5723223445561301</c:v>
                </c:pt>
                <c:pt idx="12">
                  <c:v>2.32604314990536</c:v>
                </c:pt>
                <c:pt idx="13">
                  <c:v>2.5171297565252799</c:v>
                </c:pt>
                <c:pt idx="14">
                  <c:v>2.3104874512641</c:v>
                </c:pt>
              </c:numCache>
            </c:numRef>
          </c:val>
          <c:extLst xmlns:c16r2="http://schemas.microsoft.com/office/drawing/2015/06/chart">
            <c:ext xmlns:c16="http://schemas.microsoft.com/office/drawing/2014/chart" uri="{C3380CC4-5D6E-409C-BE32-E72D297353CC}">
              <c16:uniqueId val="{00000000-2EE9-451C-85F7-F2EE84D3F8BB}"/>
            </c:ext>
          </c:extLst>
        </c:ser>
        <c:ser>
          <c:idx val="1"/>
          <c:order val="1"/>
          <c:tx>
            <c:strRef>
              <c:f>'he_communities_Bluefish (1)'!$G$25</c:f>
              <c:strCache>
                <c:ptCount val="1"/>
                <c:pt idx="0">
                  <c:v>2010</c:v>
                </c:pt>
              </c:strCache>
            </c:strRef>
          </c:tx>
          <c:spPr>
            <a:solidFill>
              <a:schemeClr val="accent2"/>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(1)'!$G$26:$G$40</c:f>
              <c:numCache>
                <c:formatCode>General</c:formatCode>
                <c:ptCount val="15"/>
                <c:pt idx="0">
                  <c:v>15.901833736292801</c:v>
                </c:pt>
                <c:pt idx="1">
                  <c:v>6.4309471154151403</c:v>
                </c:pt>
                <c:pt idx="2">
                  <c:v>5.8362712118589402</c:v>
                </c:pt>
                <c:pt idx="3">
                  <c:v>4.1570417110272597</c:v>
                </c:pt>
                <c:pt idx="4">
                  <c:v>5.48879424463136</c:v>
                </c:pt>
                <c:pt idx="5">
                  <c:v>7.9502630291394603</c:v>
                </c:pt>
                <c:pt idx="6">
                  <c:v>4.9833499857649102</c:v>
                </c:pt>
                <c:pt idx="7">
                  <c:v>4.8679259584709698</c:v>
                </c:pt>
                <c:pt idx="8">
                  <c:v>4.3914480916087504</c:v>
                </c:pt>
                <c:pt idx="9">
                  <c:v>2.9474485079144399</c:v>
                </c:pt>
                <c:pt idx="10">
                  <c:v>2.4419190590825699</c:v>
                </c:pt>
                <c:pt idx="11">
                  <c:v>2.7597965453481801</c:v>
                </c:pt>
                <c:pt idx="12">
                  <c:v>2.8513604444541198</c:v>
                </c:pt>
                <c:pt idx="13">
                  <c:v>2.3273069894431799</c:v>
                </c:pt>
                <c:pt idx="14">
                  <c:v>1.94672098087648</c:v>
                </c:pt>
              </c:numCache>
            </c:numRef>
          </c:val>
          <c:extLst xmlns:c16r2="http://schemas.microsoft.com/office/drawing/2015/06/chart">
            <c:ext xmlns:c16="http://schemas.microsoft.com/office/drawing/2014/chart" uri="{C3380CC4-5D6E-409C-BE32-E72D297353CC}">
              <c16:uniqueId val="{00000001-2EE9-451C-85F7-F2EE84D3F8BB}"/>
            </c:ext>
          </c:extLst>
        </c:ser>
        <c:ser>
          <c:idx val="2"/>
          <c:order val="2"/>
          <c:tx>
            <c:strRef>
              <c:f>'he_communities_Bluefish (1)'!$H$25</c:f>
              <c:strCache>
                <c:ptCount val="1"/>
                <c:pt idx="0">
                  <c:v>2011</c:v>
                </c:pt>
              </c:strCache>
            </c:strRef>
          </c:tx>
          <c:spPr>
            <a:solidFill>
              <a:schemeClr val="accent3"/>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(1)'!$H$26:$H$40</c:f>
              <c:numCache>
                <c:formatCode>General</c:formatCode>
                <c:ptCount val="15"/>
                <c:pt idx="0">
                  <c:v>11.6898118710278</c:v>
                </c:pt>
                <c:pt idx="1">
                  <c:v>9.8615083779644905</c:v>
                </c:pt>
                <c:pt idx="2">
                  <c:v>8.2684255041542105</c:v>
                </c:pt>
                <c:pt idx="3">
                  <c:v>6.8832779663652497</c:v>
                </c:pt>
                <c:pt idx="4">
                  <c:v>4.4346824499222697</c:v>
                </c:pt>
                <c:pt idx="5">
                  <c:v>6.7023808140869203</c:v>
                </c:pt>
                <c:pt idx="6">
                  <c:v>5.2673368818692596</c:v>
                </c:pt>
                <c:pt idx="7">
                  <c:v>4.8320282477776004</c:v>
                </c:pt>
                <c:pt idx="8">
                  <c:v>3.7497402706368801</c:v>
                </c:pt>
                <c:pt idx="9">
                  <c:v>4.7631956968167097</c:v>
                </c:pt>
                <c:pt idx="10">
                  <c:v>2.6216688451600598</c:v>
                </c:pt>
                <c:pt idx="11">
                  <c:v>1.3940131021239499</c:v>
                </c:pt>
                <c:pt idx="12">
                  <c:v>3.3495524815392002</c:v>
                </c:pt>
                <c:pt idx="13">
                  <c:v>2.63905673103773</c:v>
                </c:pt>
                <c:pt idx="14">
                  <c:v>2.9594425003440001</c:v>
                </c:pt>
              </c:numCache>
            </c:numRef>
          </c:val>
          <c:extLst xmlns:c16r2="http://schemas.microsoft.com/office/drawing/2015/06/chart">
            <c:ext xmlns:c16="http://schemas.microsoft.com/office/drawing/2014/chart" uri="{C3380CC4-5D6E-409C-BE32-E72D297353CC}">
              <c16:uniqueId val="{00000002-2EE9-451C-85F7-F2EE84D3F8BB}"/>
            </c:ext>
          </c:extLst>
        </c:ser>
        <c:ser>
          <c:idx val="3"/>
          <c:order val="3"/>
          <c:tx>
            <c:strRef>
              <c:f>'he_communities_Bluefish (1)'!$I$25</c:f>
              <c:strCache>
                <c:ptCount val="1"/>
                <c:pt idx="0">
                  <c:v>2012</c:v>
                </c:pt>
              </c:strCache>
            </c:strRef>
          </c:tx>
          <c:spPr>
            <a:solidFill>
              <a:schemeClr val="accent4"/>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(1)'!$I$26:$I$40</c:f>
              <c:numCache>
                <c:formatCode>General</c:formatCode>
                <c:ptCount val="15"/>
                <c:pt idx="0">
                  <c:v>5.1495688708185501</c:v>
                </c:pt>
                <c:pt idx="1">
                  <c:v>12.0022102992545</c:v>
                </c:pt>
                <c:pt idx="2">
                  <c:v>11.176888088210401</c:v>
                </c:pt>
                <c:pt idx="3">
                  <c:v>7.13536150142279</c:v>
                </c:pt>
                <c:pt idx="4">
                  <c:v>6.0063922777355403</c:v>
                </c:pt>
                <c:pt idx="5">
                  <c:v>4.6740371792339399</c:v>
                </c:pt>
                <c:pt idx="6">
                  <c:v>5.2289145230961003</c:v>
                </c:pt>
                <c:pt idx="7">
                  <c:v>4.1183800700372499</c:v>
                </c:pt>
                <c:pt idx="8">
                  <c:v>4.5636044835608098</c:v>
                </c:pt>
                <c:pt idx="9">
                  <c:v>2.27459020775659</c:v>
                </c:pt>
                <c:pt idx="10">
                  <c:v>2.84388099693262</c:v>
                </c:pt>
                <c:pt idx="11">
                  <c:v>2.9628956441197301</c:v>
                </c:pt>
                <c:pt idx="12">
                  <c:v>4.3042379506595196</c:v>
                </c:pt>
                <c:pt idx="13">
                  <c:v>1.5727596870171601</c:v>
                </c:pt>
                <c:pt idx="14">
                  <c:v>2.45755778230702</c:v>
                </c:pt>
              </c:numCache>
            </c:numRef>
          </c:val>
          <c:extLst xmlns:c16r2="http://schemas.microsoft.com/office/drawing/2015/06/chart">
            <c:ext xmlns:c16="http://schemas.microsoft.com/office/drawing/2014/chart" uri="{C3380CC4-5D6E-409C-BE32-E72D297353CC}">
              <c16:uniqueId val="{00000003-2EE9-451C-85F7-F2EE84D3F8BB}"/>
            </c:ext>
          </c:extLst>
        </c:ser>
        <c:ser>
          <c:idx val="4"/>
          <c:order val="4"/>
          <c:tx>
            <c:strRef>
              <c:f>'he_communities_Bluefish (1)'!$J$25</c:f>
              <c:strCache>
                <c:ptCount val="1"/>
                <c:pt idx="0">
                  <c:v>2013</c:v>
                </c:pt>
              </c:strCache>
            </c:strRef>
          </c:tx>
          <c:spPr>
            <a:solidFill>
              <a:schemeClr val="accent5"/>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(1)'!$J$26:$J$40</c:f>
              <c:numCache>
                <c:formatCode>General</c:formatCode>
                <c:ptCount val="15"/>
                <c:pt idx="0">
                  <c:v>10.3410946841956</c:v>
                </c:pt>
                <c:pt idx="1">
                  <c:v>10.090775104129801</c:v>
                </c:pt>
                <c:pt idx="2">
                  <c:v>10.4516188163373</c:v>
                </c:pt>
                <c:pt idx="3">
                  <c:v>10.215585785151299</c:v>
                </c:pt>
                <c:pt idx="4">
                  <c:v>4.5814978754311104</c:v>
                </c:pt>
                <c:pt idx="5">
                  <c:v>2.1959093454017702</c:v>
                </c:pt>
                <c:pt idx="6">
                  <c:v>4.8714594650836096</c:v>
                </c:pt>
                <c:pt idx="7">
                  <c:v>3.6460679133690199</c:v>
                </c:pt>
                <c:pt idx="8">
                  <c:v>4.1771172068746703</c:v>
                </c:pt>
                <c:pt idx="9">
                  <c:v>2.3739819755005098</c:v>
                </c:pt>
                <c:pt idx="10">
                  <c:v>2.7200707536614899</c:v>
                </c:pt>
                <c:pt idx="11">
                  <c:v>2.2282809926003901</c:v>
                </c:pt>
                <c:pt idx="12">
                  <c:v>2.5917011250042701</c:v>
                </c:pt>
                <c:pt idx="13">
                  <c:v>1.5400803971463699</c:v>
                </c:pt>
                <c:pt idx="14">
                  <c:v>3.12573205303987</c:v>
                </c:pt>
              </c:numCache>
            </c:numRef>
          </c:val>
          <c:extLst xmlns:c16r2="http://schemas.microsoft.com/office/drawing/2015/06/chart">
            <c:ext xmlns:c16="http://schemas.microsoft.com/office/drawing/2014/chart" uri="{C3380CC4-5D6E-409C-BE32-E72D297353CC}">
              <c16:uniqueId val="{00000004-2EE9-451C-85F7-F2EE84D3F8BB}"/>
            </c:ext>
          </c:extLst>
        </c:ser>
        <c:ser>
          <c:idx val="5"/>
          <c:order val="5"/>
          <c:tx>
            <c:strRef>
              <c:f>'he_communities_Bluefish (1)'!$K$25</c:f>
              <c:strCache>
                <c:ptCount val="1"/>
                <c:pt idx="0">
                  <c:v>2014</c:v>
                </c:pt>
              </c:strCache>
            </c:strRef>
          </c:tx>
          <c:spPr>
            <a:solidFill>
              <a:schemeClr val="accent6"/>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(1)'!$K$26:$K$40</c:f>
              <c:numCache>
                <c:formatCode>General</c:formatCode>
                <c:ptCount val="15"/>
                <c:pt idx="0">
                  <c:v>15.3433955533919</c:v>
                </c:pt>
                <c:pt idx="1">
                  <c:v>8.4542418668382897</c:v>
                </c:pt>
                <c:pt idx="2">
                  <c:v>9.26736096709182</c:v>
                </c:pt>
                <c:pt idx="3">
                  <c:v>7.50441284390548</c:v>
                </c:pt>
                <c:pt idx="4">
                  <c:v>4.8428580727061998</c:v>
                </c:pt>
                <c:pt idx="5">
                  <c:v>2.5961425575734198</c:v>
                </c:pt>
                <c:pt idx="6">
                  <c:v>2.7296978692573401</c:v>
                </c:pt>
                <c:pt idx="7">
                  <c:v>3.67853362155883</c:v>
                </c:pt>
                <c:pt idx="8">
                  <c:v>3.5110305382694702</c:v>
                </c:pt>
                <c:pt idx="9">
                  <c:v>2.3800547769645402</c:v>
                </c:pt>
                <c:pt idx="10">
                  <c:v>2.8631762642922598</c:v>
                </c:pt>
                <c:pt idx="11">
                  <c:v>2.8191267828282398</c:v>
                </c:pt>
                <c:pt idx="12">
                  <c:v>3.2686471564803599</c:v>
                </c:pt>
                <c:pt idx="13">
                  <c:v>1.36439119618962</c:v>
                </c:pt>
                <c:pt idx="14">
                  <c:v>2.3338079341409301</c:v>
                </c:pt>
              </c:numCache>
            </c:numRef>
          </c:val>
          <c:extLst xmlns:c16r2="http://schemas.microsoft.com/office/drawing/2015/06/chart">
            <c:ext xmlns:c16="http://schemas.microsoft.com/office/drawing/2014/chart" uri="{C3380CC4-5D6E-409C-BE32-E72D297353CC}">
              <c16:uniqueId val="{00000005-2EE9-451C-85F7-F2EE84D3F8BB}"/>
            </c:ext>
          </c:extLst>
        </c:ser>
        <c:ser>
          <c:idx val="6"/>
          <c:order val="6"/>
          <c:tx>
            <c:strRef>
              <c:f>'he_communities_Bluefish (1)'!$L$25</c:f>
              <c:strCache>
                <c:ptCount val="1"/>
                <c:pt idx="0">
                  <c:v>2015</c:v>
                </c:pt>
              </c:strCache>
            </c:strRef>
          </c:tx>
          <c:spPr>
            <a:solidFill>
              <a:schemeClr val="accent1">
                <a:lumMod val="60000"/>
              </a:schemeClr>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(1)'!$L$26:$L$40</c:f>
              <c:numCache>
                <c:formatCode>General</c:formatCode>
                <c:ptCount val="15"/>
                <c:pt idx="0">
                  <c:v>6.77361210364713</c:v>
                </c:pt>
                <c:pt idx="1">
                  <c:v>11.15233457039</c:v>
                </c:pt>
                <c:pt idx="2">
                  <c:v>10.8694586060367</c:v>
                </c:pt>
                <c:pt idx="3">
                  <c:v>7.3843666627834104</c:v>
                </c:pt>
                <c:pt idx="4">
                  <c:v>4.7502569642465602</c:v>
                </c:pt>
                <c:pt idx="5">
                  <c:v>5.7202099510510296</c:v>
                </c:pt>
                <c:pt idx="6">
                  <c:v>3.9598948285511102</c:v>
                </c:pt>
                <c:pt idx="7">
                  <c:v>3.7215685037239901</c:v>
                </c:pt>
                <c:pt idx="8">
                  <c:v>6.9790912590212502</c:v>
                </c:pt>
                <c:pt idx="9">
                  <c:v>3.2758404643513601</c:v>
                </c:pt>
                <c:pt idx="10">
                  <c:v>2.2655220071160902</c:v>
                </c:pt>
                <c:pt idx="11">
                  <c:v>2.9090433904149799</c:v>
                </c:pt>
                <c:pt idx="12">
                  <c:v>5.2618399930183202</c:v>
                </c:pt>
                <c:pt idx="13">
                  <c:v>2.01749512749348</c:v>
                </c:pt>
                <c:pt idx="14">
                  <c:v>2.4400554203360398</c:v>
                </c:pt>
              </c:numCache>
            </c:numRef>
          </c:val>
          <c:extLst xmlns:c16r2="http://schemas.microsoft.com/office/drawing/2015/06/chart">
            <c:ext xmlns:c16="http://schemas.microsoft.com/office/drawing/2014/chart" uri="{C3380CC4-5D6E-409C-BE32-E72D297353CC}">
              <c16:uniqueId val="{00000006-2EE9-451C-85F7-F2EE84D3F8BB}"/>
            </c:ext>
          </c:extLst>
        </c:ser>
        <c:ser>
          <c:idx val="7"/>
          <c:order val="7"/>
          <c:tx>
            <c:strRef>
              <c:f>'he_communities_Bluefish (1)'!$M$25</c:f>
              <c:strCache>
                <c:ptCount val="1"/>
                <c:pt idx="0">
                  <c:v>2016</c:v>
                </c:pt>
              </c:strCache>
            </c:strRef>
          </c:tx>
          <c:spPr>
            <a:solidFill>
              <a:schemeClr val="accent2">
                <a:lumMod val="60000"/>
              </a:schemeClr>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(1)'!$M$26:$M$40</c:f>
              <c:numCache>
                <c:formatCode>General</c:formatCode>
                <c:ptCount val="15"/>
                <c:pt idx="0">
                  <c:v>9.0654057150914191</c:v>
                </c:pt>
                <c:pt idx="1">
                  <c:v>12.681331813645199</c:v>
                </c:pt>
                <c:pt idx="2">
                  <c:v>10.505582986682301</c:v>
                </c:pt>
                <c:pt idx="3">
                  <c:v>5.4751221346244003</c:v>
                </c:pt>
                <c:pt idx="4">
                  <c:v>4.8166260070392299</c:v>
                </c:pt>
                <c:pt idx="5">
                  <c:v>5.7352136172280899</c:v>
                </c:pt>
                <c:pt idx="6">
                  <c:v>3.3519447882081601</c:v>
                </c:pt>
                <c:pt idx="7">
                  <c:v>3.3086589119160199</c:v>
                </c:pt>
                <c:pt idx="8">
                  <c:v>4.8228393877901503</c:v>
                </c:pt>
                <c:pt idx="9">
                  <c:v>3.8266279997469899</c:v>
                </c:pt>
                <c:pt idx="10">
                  <c:v>3.46114573253104</c:v>
                </c:pt>
                <c:pt idx="11">
                  <c:v>2.6745502791182498</c:v>
                </c:pt>
                <c:pt idx="12">
                  <c:v>3.1700033268097498</c:v>
                </c:pt>
                <c:pt idx="13">
                  <c:v>2.3326687085923901</c:v>
                </c:pt>
                <c:pt idx="14">
                  <c:v>1.80952887088291</c:v>
                </c:pt>
              </c:numCache>
            </c:numRef>
          </c:val>
          <c:extLst xmlns:c16r2="http://schemas.microsoft.com/office/drawing/2015/06/chart">
            <c:ext xmlns:c16="http://schemas.microsoft.com/office/drawing/2014/chart" uri="{C3380CC4-5D6E-409C-BE32-E72D297353CC}">
              <c16:uniqueId val="{00000007-2EE9-451C-85F7-F2EE84D3F8BB}"/>
            </c:ext>
          </c:extLst>
        </c:ser>
        <c:ser>
          <c:idx val="8"/>
          <c:order val="8"/>
          <c:tx>
            <c:strRef>
              <c:f>'he_communities_Bluefish (1)'!$N$25</c:f>
              <c:strCache>
                <c:ptCount val="1"/>
                <c:pt idx="0">
                  <c:v>2017</c:v>
                </c:pt>
              </c:strCache>
            </c:strRef>
          </c:tx>
          <c:spPr>
            <a:solidFill>
              <a:schemeClr val="accent3">
                <a:lumMod val="60000"/>
              </a:schemeClr>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(1)'!$N$26:$N$40</c:f>
              <c:numCache>
                <c:formatCode>General</c:formatCode>
                <c:ptCount val="15"/>
                <c:pt idx="0">
                  <c:v>12.0662636771261</c:v>
                </c:pt>
                <c:pt idx="1">
                  <c:v>10.2017707725504</c:v>
                </c:pt>
                <c:pt idx="2">
                  <c:v>12.0137344662855</c:v>
                </c:pt>
                <c:pt idx="3">
                  <c:v>5.25200823932476</c:v>
                </c:pt>
                <c:pt idx="4">
                  <c:v>4.80310928736343</c:v>
                </c:pt>
                <c:pt idx="5">
                  <c:v>1.7716592962566899</c:v>
                </c:pt>
                <c:pt idx="6">
                  <c:v>3.5576639500828602</c:v>
                </c:pt>
                <c:pt idx="7">
                  <c:v>3.0065651655643602</c:v>
                </c:pt>
                <c:pt idx="8">
                  <c:v>4.5311324849121899</c:v>
                </c:pt>
                <c:pt idx="9">
                  <c:v>4.5736744964757197</c:v>
                </c:pt>
                <c:pt idx="10">
                  <c:v>2.5070002094636501</c:v>
                </c:pt>
                <c:pt idx="11">
                  <c:v>2.26666734823913</c:v>
                </c:pt>
                <c:pt idx="12">
                  <c:v>2.1249041542820399</c:v>
                </c:pt>
                <c:pt idx="13">
                  <c:v>1.8918067319213601</c:v>
                </c:pt>
                <c:pt idx="14">
                  <c:v>1.7253281507453899</c:v>
                </c:pt>
              </c:numCache>
            </c:numRef>
          </c:val>
          <c:extLst xmlns:c16r2="http://schemas.microsoft.com/office/drawing/2015/06/chart">
            <c:ext xmlns:c16="http://schemas.microsoft.com/office/drawing/2014/chart" uri="{C3380CC4-5D6E-409C-BE32-E72D297353CC}">
              <c16:uniqueId val="{00000008-2EE9-451C-85F7-F2EE84D3F8BB}"/>
            </c:ext>
          </c:extLst>
        </c:ser>
        <c:ser>
          <c:idx val="9"/>
          <c:order val="9"/>
          <c:tx>
            <c:strRef>
              <c:f>'he_communities_Bluefish (1)'!$O$25</c:f>
              <c:strCache>
                <c:ptCount val="1"/>
                <c:pt idx="0">
                  <c:v>2018</c:v>
                </c:pt>
              </c:strCache>
            </c:strRef>
          </c:tx>
          <c:spPr>
            <a:solidFill>
              <a:schemeClr val="accent4">
                <a:lumMod val="60000"/>
              </a:schemeClr>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(1)'!$O$26:$O$40</c:f>
              <c:numCache>
                <c:formatCode>General</c:formatCode>
                <c:ptCount val="15"/>
                <c:pt idx="0">
                  <c:v>9.8138475977416402</c:v>
                </c:pt>
                <c:pt idx="1">
                  <c:v>11.571147884710999</c:v>
                </c:pt>
                <c:pt idx="2">
                  <c:v>11.1999907740586</c:v>
                </c:pt>
                <c:pt idx="3">
                  <c:v>7.5892681800706203</c:v>
                </c:pt>
                <c:pt idx="4">
                  <c:v>4.5534317053454503</c:v>
                </c:pt>
                <c:pt idx="5">
                  <c:v>1.73989143583459</c:v>
                </c:pt>
                <c:pt idx="6">
                  <c:v>2.8063493796146801</c:v>
                </c:pt>
                <c:pt idx="7">
                  <c:v>2.0494463980697999</c:v>
                </c:pt>
                <c:pt idx="8">
                  <c:v>2.3136187147791101</c:v>
                </c:pt>
                <c:pt idx="9">
                  <c:v>6.8724137138582204</c:v>
                </c:pt>
                <c:pt idx="10">
                  <c:v>2.6649208960746198</c:v>
                </c:pt>
                <c:pt idx="11">
                  <c:v>1.0391462695564699</c:v>
                </c:pt>
                <c:pt idx="12">
                  <c:v>1.56936303172139</c:v>
                </c:pt>
                <c:pt idx="13">
                  <c:v>3.3571162522015401</c:v>
                </c:pt>
                <c:pt idx="14">
                  <c:v>2.46464187618104</c:v>
                </c:pt>
              </c:numCache>
            </c:numRef>
          </c:val>
          <c:extLst xmlns:c16r2="http://schemas.microsoft.com/office/drawing/2015/06/chart">
            <c:ext xmlns:c16="http://schemas.microsoft.com/office/drawing/2014/chart" uri="{C3380CC4-5D6E-409C-BE32-E72D297353CC}">
              <c16:uniqueId val="{00000009-2EE9-451C-85F7-F2EE84D3F8BB}"/>
            </c:ext>
          </c:extLst>
        </c:ser>
        <c:ser>
          <c:idx val="10"/>
          <c:order val="10"/>
          <c:tx>
            <c:strRef>
              <c:f>'he_communities_Bluefish (1)'!$P$25</c:f>
              <c:strCache>
                <c:ptCount val="1"/>
                <c:pt idx="0">
                  <c:v>2019</c:v>
                </c:pt>
              </c:strCache>
            </c:strRef>
          </c:tx>
          <c:spPr>
            <a:solidFill>
              <a:schemeClr val="accent5">
                <a:lumMod val="60000"/>
              </a:schemeClr>
            </a:solidFill>
            <a:ln>
              <a:noFill/>
            </a:ln>
            <a:effectLst/>
          </c:spPr>
          <c:invertIfNegative val="0"/>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(1)'!$P$26:$P$40</c:f>
              <c:numCache>
                <c:formatCode>General</c:formatCode>
                <c:ptCount val="15"/>
                <c:pt idx="0">
                  <c:v>6.5715184712267503</c:v>
                </c:pt>
                <c:pt idx="1">
                  <c:v>12.6209385124224</c:v>
                </c:pt>
                <c:pt idx="2">
                  <c:v>11.412937760005899</c:v>
                </c:pt>
                <c:pt idx="3">
                  <c:v>8.7567881994635499</c:v>
                </c:pt>
                <c:pt idx="4">
                  <c:v>5.1580745289557104</c:v>
                </c:pt>
                <c:pt idx="5">
                  <c:v>1.61603841279194</c:v>
                </c:pt>
                <c:pt idx="6">
                  <c:v>2.7978575324058101</c:v>
                </c:pt>
                <c:pt idx="7">
                  <c:v>2.2432418797446601</c:v>
                </c:pt>
                <c:pt idx="8">
                  <c:v>3.19165471922781</c:v>
                </c:pt>
                <c:pt idx="9">
                  <c:v>6.6773932942813596</c:v>
                </c:pt>
                <c:pt idx="10">
                  <c:v>4.2445753915329201</c:v>
                </c:pt>
                <c:pt idx="11">
                  <c:v>1.99547008758309</c:v>
                </c:pt>
                <c:pt idx="12">
                  <c:v>1.5539289106642999</c:v>
                </c:pt>
                <c:pt idx="13">
                  <c:v>1.0211786922877699</c:v>
                </c:pt>
                <c:pt idx="14">
                  <c:v>1.3948098757882099</c:v>
                </c:pt>
              </c:numCache>
            </c:numRef>
          </c:val>
          <c:extLst xmlns:c16r2="http://schemas.microsoft.com/office/drawing/2015/06/chart">
            <c:ext xmlns:c16="http://schemas.microsoft.com/office/drawing/2014/chart" uri="{C3380CC4-5D6E-409C-BE32-E72D297353CC}">
              <c16:uniqueId val="{0000000A-2EE9-451C-85F7-F2EE84D3F8BB}"/>
            </c:ext>
          </c:extLst>
        </c:ser>
        <c:dLbls>
          <c:showLegendKey val="0"/>
          <c:showVal val="0"/>
          <c:showCatName val="0"/>
          <c:showSerName val="0"/>
          <c:showPercent val="0"/>
          <c:showBubbleSize val="0"/>
        </c:dLbls>
        <c:gapWidth val="219"/>
        <c:axId val="319135920"/>
        <c:axId val="319133176"/>
      </c:barChart>
      <c:lineChart>
        <c:grouping val="standard"/>
        <c:varyColors val="0"/>
        <c:ser>
          <c:idx val="11"/>
          <c:order val="11"/>
          <c:tx>
            <c:strRef>
              <c:f>'he_communities_Bluefish (1)'!$Q$25</c:f>
              <c:strCache>
                <c:ptCount val="1"/>
                <c:pt idx="0">
                  <c:v>Average</c:v>
                </c:pt>
              </c:strCache>
            </c:strRef>
          </c:tx>
          <c:spPr>
            <a:ln w="28575" cap="rnd">
              <a:solidFill>
                <a:schemeClr val="accent6">
                  <a:lumMod val="60000"/>
                </a:schemeClr>
              </a:solidFill>
              <a:round/>
            </a:ln>
            <a:effectLst/>
          </c:spPr>
          <c:marker>
            <c:symbol val="none"/>
          </c:marker>
          <c:cat>
            <c:strRef>
              <c:f>'he_communities_Bluefish (1)'!$E$26:$E$40</c:f>
              <c:strCache>
                <c:ptCount val="15"/>
                <c:pt idx="0">
                  <c:v>WANCHESE, NC</c:v>
                </c:pt>
                <c:pt idx="1">
                  <c:v>MONTAUK, NY</c:v>
                </c:pt>
                <c:pt idx="2">
                  <c:v>NARRAGANSETT/PT JUDITH, RI</c:v>
                </c:pt>
                <c:pt idx="3">
                  <c:v>HAMPTON BAYS/SHINNECOCK, NY</c:v>
                </c:pt>
                <c:pt idx="4">
                  <c:v>NEW BEDFORD, MA</c:v>
                </c:pt>
                <c:pt idx="5">
                  <c:v>BARNEGAT LIGHT, NJ</c:v>
                </c:pt>
                <c:pt idx="6">
                  <c:v>CHATHAM, MA</c:v>
                </c:pt>
                <c:pt idx="7">
                  <c:v>GLOUCESTER, MA</c:v>
                </c:pt>
                <c:pt idx="8">
                  <c:v>POINT PLEASANT BEACH, NJ</c:v>
                </c:pt>
                <c:pt idx="9">
                  <c:v>HATTERAS, NC</c:v>
                </c:pt>
                <c:pt idx="10">
                  <c:v>CAPE MAY, NJ</c:v>
                </c:pt>
                <c:pt idx="11">
                  <c:v>BELFORD, NJ</c:v>
                </c:pt>
                <c:pt idx="12">
                  <c:v>PROVINCETOWN, MA</c:v>
                </c:pt>
                <c:pt idx="13">
                  <c:v>GREENPORT, NY</c:v>
                </c:pt>
                <c:pt idx="14">
                  <c:v>AMAGANSETT, NY</c:v>
                </c:pt>
              </c:strCache>
            </c:strRef>
          </c:cat>
          <c:val>
            <c:numRef>
              <c:f>'he_communities_Bluefish (1)'!$Q$26:$Q$40</c:f>
              <c:numCache>
                <c:formatCode>General</c:formatCode>
                <c:ptCount val="15"/>
                <c:pt idx="0">
                  <c:v>12.623074972594939</c:v>
                </c:pt>
                <c:pt idx="1">
                  <c:v>9.0726357481504643</c:v>
                </c:pt>
                <c:pt idx="2">
                  <c:v>8.6147108981153302</c:v>
                </c:pt>
                <c:pt idx="3">
                  <c:v>6.8942295915246277</c:v>
                </c:pt>
                <c:pt idx="4">
                  <c:v>5.1715582437364951</c:v>
                </c:pt>
                <c:pt idx="5">
                  <c:v>4.7388427802023712</c:v>
                </c:pt>
                <c:pt idx="6">
                  <c:v>3.9335884034152047</c:v>
                </c:pt>
                <c:pt idx="7">
                  <c:v>3.9224974451851025</c:v>
                </c:pt>
                <c:pt idx="8">
                  <c:v>3.7239097768825218</c:v>
                </c:pt>
                <c:pt idx="9">
                  <c:v>3.0082797449173686</c:v>
                </c:pt>
                <c:pt idx="10">
                  <c:v>2.7634715533320575</c:v>
                </c:pt>
                <c:pt idx="11">
                  <c:v>2.5276761967296459</c:v>
                </c:pt>
                <c:pt idx="12">
                  <c:v>2.4259904785280852</c:v>
                </c:pt>
                <c:pt idx="13">
                  <c:v>2.3937877402122845</c:v>
                </c:pt>
                <c:pt idx="14">
                  <c:v>2.1338345364385223</c:v>
                </c:pt>
              </c:numCache>
            </c:numRef>
          </c:val>
          <c:smooth val="0"/>
          <c:extLst xmlns:c16r2="http://schemas.microsoft.com/office/drawing/2015/06/chart">
            <c:ext xmlns:c16="http://schemas.microsoft.com/office/drawing/2014/chart" uri="{C3380CC4-5D6E-409C-BE32-E72D297353CC}">
              <c16:uniqueId val="{0000000B-2EE9-451C-85F7-F2EE84D3F8BB}"/>
            </c:ext>
          </c:extLst>
        </c:ser>
        <c:dLbls>
          <c:showLegendKey val="0"/>
          <c:showVal val="0"/>
          <c:showCatName val="0"/>
          <c:showSerName val="0"/>
          <c:showPercent val="0"/>
          <c:showBubbleSize val="0"/>
        </c:dLbls>
        <c:marker val="1"/>
        <c:smooth val="0"/>
        <c:axId val="319135920"/>
        <c:axId val="319133176"/>
      </c:lineChart>
      <c:catAx>
        <c:axId val="31913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9133176"/>
        <c:crosses val="autoZero"/>
        <c:auto val="1"/>
        <c:lblAlgn val="ctr"/>
        <c:lblOffset val="100"/>
        <c:noMultiLvlLbl val="0"/>
      </c:catAx>
      <c:valAx>
        <c:axId val="319133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Commercial</a:t>
                </a:r>
                <a:r>
                  <a:rPr lang="en-US" sz="1400" baseline="0"/>
                  <a:t> Engagement Score</a:t>
                </a:r>
                <a:endParaRPr lang="en-US" sz="1400"/>
              </a:p>
            </c:rich>
          </c:tx>
          <c:layout>
            <c:manualLayout>
              <c:xMode val="edge"/>
              <c:yMode val="edge"/>
              <c:x val="1.5140617591752441E-3"/>
              <c:y val="9.9180024470848019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9135920"/>
        <c:crosses val="autoZero"/>
        <c:crossBetween val="between"/>
      </c:valAx>
      <c:spPr>
        <a:noFill/>
        <a:ln>
          <a:noFill/>
        </a:ln>
        <a:effectLst/>
      </c:spPr>
    </c:plotArea>
    <c:legend>
      <c:legendPos val="b"/>
      <c:layout>
        <c:manualLayout>
          <c:xMode val="edge"/>
          <c:yMode val="edge"/>
          <c:x val="0"/>
          <c:y val="0.89918810928297721"/>
          <c:w val="1"/>
          <c:h val="0.1004539206367293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150440550201076E-2"/>
          <c:y val="7.9459155120741018E-2"/>
          <c:w val="0.89387527078838425"/>
          <c:h val="0.56941601473417414"/>
        </c:manualLayout>
      </c:layout>
      <c:barChart>
        <c:barDir val="col"/>
        <c:grouping val="clustered"/>
        <c:varyColors val="0"/>
        <c:ser>
          <c:idx val="0"/>
          <c:order val="0"/>
          <c:tx>
            <c:strRef>
              <c:f>'Rec Engagement'!$AG$14</c:f>
              <c:strCache>
                <c:ptCount val="1"/>
                <c:pt idx="0">
                  <c:v>2009</c:v>
                </c:pt>
              </c:strCache>
            </c:strRef>
          </c:tx>
          <c:spPr>
            <a:solidFill>
              <a:schemeClr val="accent1"/>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Engagement'!$AG$15:$AG$29</c:f>
              <c:numCache>
                <c:formatCode>@</c:formatCode>
                <c:ptCount val="15"/>
                <c:pt idx="0">
                  <c:v>10.978</c:v>
                </c:pt>
                <c:pt idx="1">
                  <c:v>4.4420000000000002</c:v>
                </c:pt>
                <c:pt idx="2">
                  <c:v>8.5510000000000002</c:v>
                </c:pt>
                <c:pt idx="3">
                  <c:v>10.510999999999999</c:v>
                </c:pt>
                <c:pt idx="4">
                  <c:v>2.177</c:v>
                </c:pt>
                <c:pt idx="5">
                  <c:v>7.7370000000000001</c:v>
                </c:pt>
                <c:pt idx="6">
                  <c:v>5.8140000000000001</c:v>
                </c:pt>
                <c:pt idx="7">
                  <c:v>1.7989999999999999</c:v>
                </c:pt>
                <c:pt idx="8">
                  <c:v>2.0089999999999999</c:v>
                </c:pt>
                <c:pt idx="9">
                  <c:v>6.2679999999999998</c:v>
                </c:pt>
                <c:pt idx="10">
                  <c:v>1.5960000000000001</c:v>
                </c:pt>
                <c:pt idx="11">
                  <c:v>2.4790000000000001</c:v>
                </c:pt>
                <c:pt idx="12">
                  <c:v>3.4039999999999999</c:v>
                </c:pt>
                <c:pt idx="13">
                  <c:v>3.996</c:v>
                </c:pt>
                <c:pt idx="14">
                  <c:v>2.6909999999999998</c:v>
                </c:pt>
              </c:numCache>
            </c:numRef>
          </c:val>
          <c:extLst xmlns:c16r2="http://schemas.microsoft.com/office/drawing/2015/06/chart">
            <c:ext xmlns:c16="http://schemas.microsoft.com/office/drawing/2014/chart" uri="{C3380CC4-5D6E-409C-BE32-E72D297353CC}">
              <c16:uniqueId val="{00000000-AD5B-4847-AFDA-3C49B1863ADD}"/>
            </c:ext>
          </c:extLst>
        </c:ser>
        <c:ser>
          <c:idx val="1"/>
          <c:order val="1"/>
          <c:tx>
            <c:strRef>
              <c:f>'Rec Engagement'!$AH$14</c:f>
              <c:strCache>
                <c:ptCount val="1"/>
                <c:pt idx="0">
                  <c:v>2010</c:v>
                </c:pt>
              </c:strCache>
            </c:strRef>
          </c:tx>
          <c:spPr>
            <a:solidFill>
              <a:schemeClr val="accent2"/>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Engagement'!$AH$15:$AH$29</c:f>
              <c:numCache>
                <c:formatCode>@</c:formatCode>
                <c:ptCount val="15"/>
                <c:pt idx="0">
                  <c:v>6.4880000000000004</c:v>
                </c:pt>
                <c:pt idx="1">
                  <c:v>10.992000000000001</c:v>
                </c:pt>
                <c:pt idx="2">
                  <c:v>13.127000000000001</c:v>
                </c:pt>
                <c:pt idx="3">
                  <c:v>11.475</c:v>
                </c:pt>
                <c:pt idx="4">
                  <c:v>4.2690000000000001</c:v>
                </c:pt>
                <c:pt idx="5">
                  <c:v>8.7940000000000005</c:v>
                </c:pt>
                <c:pt idx="6">
                  <c:v>13.212999999999999</c:v>
                </c:pt>
                <c:pt idx="7">
                  <c:v>4.0090000000000003</c:v>
                </c:pt>
                <c:pt idx="8">
                  <c:v>5.9660000000000002</c:v>
                </c:pt>
                <c:pt idx="9">
                  <c:v>7.6840000000000002</c:v>
                </c:pt>
                <c:pt idx="10">
                  <c:v>2.073</c:v>
                </c:pt>
                <c:pt idx="11">
                  <c:v>1.704</c:v>
                </c:pt>
                <c:pt idx="12">
                  <c:v>4.8710000000000004</c:v>
                </c:pt>
                <c:pt idx="13">
                  <c:v>6.7050000000000001</c:v>
                </c:pt>
                <c:pt idx="14">
                  <c:v>2.8210000000000002</c:v>
                </c:pt>
              </c:numCache>
            </c:numRef>
          </c:val>
          <c:extLst xmlns:c16r2="http://schemas.microsoft.com/office/drawing/2015/06/chart">
            <c:ext xmlns:c16="http://schemas.microsoft.com/office/drawing/2014/chart" uri="{C3380CC4-5D6E-409C-BE32-E72D297353CC}">
              <c16:uniqueId val="{00000001-AD5B-4847-AFDA-3C49B1863ADD}"/>
            </c:ext>
          </c:extLst>
        </c:ser>
        <c:ser>
          <c:idx val="2"/>
          <c:order val="2"/>
          <c:tx>
            <c:strRef>
              <c:f>'Rec Engagement'!$AI$14</c:f>
              <c:strCache>
                <c:ptCount val="1"/>
                <c:pt idx="0">
                  <c:v>2011</c:v>
                </c:pt>
              </c:strCache>
            </c:strRef>
          </c:tx>
          <c:spPr>
            <a:solidFill>
              <a:schemeClr val="accent3"/>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Engagement'!$AI$15:$AI$29</c:f>
              <c:numCache>
                <c:formatCode>@</c:formatCode>
                <c:ptCount val="15"/>
                <c:pt idx="0">
                  <c:v>9.2379999999999995</c:v>
                </c:pt>
                <c:pt idx="1">
                  <c:v>10.992000000000001</c:v>
                </c:pt>
                <c:pt idx="2">
                  <c:v>6.1139999999999999</c:v>
                </c:pt>
                <c:pt idx="3">
                  <c:v>13.116</c:v>
                </c:pt>
                <c:pt idx="4">
                  <c:v>6.6740000000000004</c:v>
                </c:pt>
                <c:pt idx="5">
                  <c:v>8.8079999999999998</c:v>
                </c:pt>
                <c:pt idx="6">
                  <c:v>8.3849999999999998</c:v>
                </c:pt>
                <c:pt idx="7">
                  <c:v>3.5819999999999999</c:v>
                </c:pt>
                <c:pt idx="8">
                  <c:v>6.2789999999999999</c:v>
                </c:pt>
                <c:pt idx="9">
                  <c:v>5.0259999999999998</c:v>
                </c:pt>
                <c:pt idx="10">
                  <c:v>3.609</c:v>
                </c:pt>
                <c:pt idx="11">
                  <c:v>2.532</c:v>
                </c:pt>
                <c:pt idx="12">
                  <c:v>5.1710000000000003</c:v>
                </c:pt>
                <c:pt idx="13">
                  <c:v>3.54</c:v>
                </c:pt>
                <c:pt idx="14">
                  <c:v>3.911</c:v>
                </c:pt>
              </c:numCache>
            </c:numRef>
          </c:val>
          <c:extLst xmlns:c16r2="http://schemas.microsoft.com/office/drawing/2015/06/chart">
            <c:ext xmlns:c16="http://schemas.microsoft.com/office/drawing/2014/chart" uri="{C3380CC4-5D6E-409C-BE32-E72D297353CC}">
              <c16:uniqueId val="{00000002-AD5B-4847-AFDA-3C49B1863ADD}"/>
            </c:ext>
          </c:extLst>
        </c:ser>
        <c:ser>
          <c:idx val="3"/>
          <c:order val="3"/>
          <c:tx>
            <c:strRef>
              <c:f>'Rec Engagement'!$AJ$14</c:f>
              <c:strCache>
                <c:ptCount val="1"/>
                <c:pt idx="0">
                  <c:v>2012</c:v>
                </c:pt>
              </c:strCache>
            </c:strRef>
          </c:tx>
          <c:spPr>
            <a:solidFill>
              <a:schemeClr val="accent4"/>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Engagement'!$AJ$15:$AJ$29</c:f>
              <c:numCache>
                <c:formatCode>@</c:formatCode>
                <c:ptCount val="15"/>
                <c:pt idx="0">
                  <c:v>9.0679999999999996</c:v>
                </c:pt>
                <c:pt idx="1">
                  <c:v>13.81</c:v>
                </c:pt>
                <c:pt idx="2">
                  <c:v>8.74</c:v>
                </c:pt>
                <c:pt idx="3">
                  <c:v>10.276999999999999</c:v>
                </c:pt>
                <c:pt idx="4">
                  <c:v>5.891</c:v>
                </c:pt>
                <c:pt idx="5">
                  <c:v>9.2100000000000009</c:v>
                </c:pt>
                <c:pt idx="6">
                  <c:v>8.9290000000000003</c:v>
                </c:pt>
                <c:pt idx="7">
                  <c:v>3.4809999999999999</c:v>
                </c:pt>
                <c:pt idx="8">
                  <c:v>6.2510000000000003</c:v>
                </c:pt>
                <c:pt idx="9">
                  <c:v>3.4049999999999998</c:v>
                </c:pt>
                <c:pt idx="10">
                  <c:v>2.3730000000000002</c:v>
                </c:pt>
                <c:pt idx="11">
                  <c:v>4.5750000000000002</c:v>
                </c:pt>
                <c:pt idx="12">
                  <c:v>6.234</c:v>
                </c:pt>
                <c:pt idx="13">
                  <c:v>4.766</c:v>
                </c:pt>
                <c:pt idx="14">
                  <c:v>6.0090000000000003</c:v>
                </c:pt>
              </c:numCache>
            </c:numRef>
          </c:val>
          <c:extLst xmlns:c16r2="http://schemas.microsoft.com/office/drawing/2015/06/chart">
            <c:ext xmlns:c16="http://schemas.microsoft.com/office/drawing/2014/chart" uri="{C3380CC4-5D6E-409C-BE32-E72D297353CC}">
              <c16:uniqueId val="{00000003-AD5B-4847-AFDA-3C49B1863ADD}"/>
            </c:ext>
          </c:extLst>
        </c:ser>
        <c:ser>
          <c:idx val="4"/>
          <c:order val="4"/>
          <c:tx>
            <c:strRef>
              <c:f>'Rec Engagement'!$AK$14</c:f>
              <c:strCache>
                <c:ptCount val="1"/>
                <c:pt idx="0">
                  <c:v>2013</c:v>
                </c:pt>
              </c:strCache>
            </c:strRef>
          </c:tx>
          <c:spPr>
            <a:solidFill>
              <a:schemeClr val="accent5"/>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Engagement'!$AK$15:$AK$29</c:f>
              <c:numCache>
                <c:formatCode>@</c:formatCode>
                <c:ptCount val="15"/>
                <c:pt idx="0">
                  <c:v>13.448</c:v>
                </c:pt>
                <c:pt idx="1">
                  <c:v>4.3920000000000003</c:v>
                </c:pt>
                <c:pt idx="2">
                  <c:v>5.9740000000000002</c:v>
                </c:pt>
                <c:pt idx="3">
                  <c:v>2.68</c:v>
                </c:pt>
                <c:pt idx="4">
                  <c:v>6.7830000000000004</c:v>
                </c:pt>
                <c:pt idx="5">
                  <c:v>8.9450000000000003</c:v>
                </c:pt>
                <c:pt idx="6">
                  <c:v>6.194</c:v>
                </c:pt>
                <c:pt idx="7">
                  <c:v>7.0880000000000001</c:v>
                </c:pt>
                <c:pt idx="8">
                  <c:v>4.7080000000000002</c:v>
                </c:pt>
                <c:pt idx="9">
                  <c:v>4.1150000000000002</c:v>
                </c:pt>
                <c:pt idx="10">
                  <c:v>4.5679999999999996</c:v>
                </c:pt>
                <c:pt idx="11">
                  <c:v>4.444</c:v>
                </c:pt>
                <c:pt idx="12">
                  <c:v>9.5009999999999994</c:v>
                </c:pt>
                <c:pt idx="13">
                  <c:v>4.5119999999999996</c:v>
                </c:pt>
                <c:pt idx="14">
                  <c:v>2.4580000000000002</c:v>
                </c:pt>
              </c:numCache>
            </c:numRef>
          </c:val>
          <c:extLst xmlns:c16r2="http://schemas.microsoft.com/office/drawing/2015/06/chart">
            <c:ext xmlns:c16="http://schemas.microsoft.com/office/drawing/2014/chart" uri="{C3380CC4-5D6E-409C-BE32-E72D297353CC}">
              <c16:uniqueId val="{00000004-AD5B-4847-AFDA-3C49B1863ADD}"/>
            </c:ext>
          </c:extLst>
        </c:ser>
        <c:ser>
          <c:idx val="5"/>
          <c:order val="5"/>
          <c:tx>
            <c:strRef>
              <c:f>'Rec Engagement'!$AL$14</c:f>
              <c:strCache>
                <c:ptCount val="1"/>
                <c:pt idx="0">
                  <c:v>2014</c:v>
                </c:pt>
              </c:strCache>
            </c:strRef>
          </c:tx>
          <c:spPr>
            <a:solidFill>
              <a:schemeClr val="accent6"/>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Engagement'!$AL$15:$AL$29</c:f>
              <c:numCache>
                <c:formatCode>@</c:formatCode>
                <c:ptCount val="15"/>
                <c:pt idx="0">
                  <c:v>13.372</c:v>
                </c:pt>
                <c:pt idx="1">
                  <c:v>12.663</c:v>
                </c:pt>
                <c:pt idx="2">
                  <c:v>10.875</c:v>
                </c:pt>
                <c:pt idx="3">
                  <c:v>8.8629999999999995</c:v>
                </c:pt>
                <c:pt idx="4">
                  <c:v>6.2519999999999998</c:v>
                </c:pt>
                <c:pt idx="5">
                  <c:v>3.49</c:v>
                </c:pt>
                <c:pt idx="6">
                  <c:v>5.7720000000000002</c:v>
                </c:pt>
                <c:pt idx="7">
                  <c:v>6.577</c:v>
                </c:pt>
                <c:pt idx="8">
                  <c:v>14.061999999999999</c:v>
                </c:pt>
                <c:pt idx="9">
                  <c:v>6.5330000000000004</c:v>
                </c:pt>
                <c:pt idx="10">
                  <c:v>9.0259999999999998</c:v>
                </c:pt>
                <c:pt idx="11">
                  <c:v>2.9769999999999999</c:v>
                </c:pt>
                <c:pt idx="12">
                  <c:v>2.0609999999999999</c:v>
                </c:pt>
                <c:pt idx="13">
                  <c:v>3.7250000000000001</c:v>
                </c:pt>
                <c:pt idx="14">
                  <c:v>4.5860000000000003</c:v>
                </c:pt>
              </c:numCache>
            </c:numRef>
          </c:val>
          <c:extLst xmlns:c16r2="http://schemas.microsoft.com/office/drawing/2015/06/chart">
            <c:ext xmlns:c16="http://schemas.microsoft.com/office/drawing/2014/chart" uri="{C3380CC4-5D6E-409C-BE32-E72D297353CC}">
              <c16:uniqueId val="{00000005-AD5B-4847-AFDA-3C49B1863ADD}"/>
            </c:ext>
          </c:extLst>
        </c:ser>
        <c:ser>
          <c:idx val="6"/>
          <c:order val="6"/>
          <c:tx>
            <c:strRef>
              <c:f>'Rec Engagement'!$AM$14</c:f>
              <c:strCache>
                <c:ptCount val="1"/>
                <c:pt idx="0">
                  <c:v>2015</c:v>
                </c:pt>
              </c:strCache>
            </c:strRef>
          </c:tx>
          <c:spPr>
            <a:solidFill>
              <a:schemeClr val="accent1">
                <a:lumMod val="60000"/>
              </a:schemeClr>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Engagement'!$AM$15:$AM$29</c:f>
              <c:numCache>
                <c:formatCode>@</c:formatCode>
                <c:ptCount val="15"/>
                <c:pt idx="0">
                  <c:v>9.3629999999999995</c:v>
                </c:pt>
                <c:pt idx="1">
                  <c:v>8.8989999999999991</c:v>
                </c:pt>
                <c:pt idx="2">
                  <c:v>13.535</c:v>
                </c:pt>
                <c:pt idx="3">
                  <c:v>8.4580000000000002</c:v>
                </c:pt>
                <c:pt idx="4">
                  <c:v>3.2</c:v>
                </c:pt>
                <c:pt idx="5">
                  <c:v>5.6070000000000002</c:v>
                </c:pt>
                <c:pt idx="6">
                  <c:v>5.28</c:v>
                </c:pt>
                <c:pt idx="7">
                  <c:v>14.292999999999999</c:v>
                </c:pt>
                <c:pt idx="8">
                  <c:v>3.9409999999999998</c:v>
                </c:pt>
                <c:pt idx="9">
                  <c:v>4.9859999999999998</c:v>
                </c:pt>
                <c:pt idx="10">
                  <c:v>10.97</c:v>
                </c:pt>
                <c:pt idx="11">
                  <c:v>10.337999999999999</c:v>
                </c:pt>
                <c:pt idx="12">
                  <c:v>1.1140000000000001</c:v>
                </c:pt>
                <c:pt idx="13">
                  <c:v>3.1920000000000002</c:v>
                </c:pt>
                <c:pt idx="14">
                  <c:v>1.1140000000000001</c:v>
                </c:pt>
              </c:numCache>
            </c:numRef>
          </c:val>
          <c:extLst xmlns:c16r2="http://schemas.microsoft.com/office/drawing/2015/06/chart">
            <c:ext xmlns:c16="http://schemas.microsoft.com/office/drawing/2014/chart" uri="{C3380CC4-5D6E-409C-BE32-E72D297353CC}">
              <c16:uniqueId val="{00000006-AD5B-4847-AFDA-3C49B1863ADD}"/>
            </c:ext>
          </c:extLst>
        </c:ser>
        <c:ser>
          <c:idx val="7"/>
          <c:order val="7"/>
          <c:tx>
            <c:strRef>
              <c:f>'Rec Engagement'!$AN$14</c:f>
              <c:strCache>
                <c:ptCount val="1"/>
                <c:pt idx="0">
                  <c:v>2016</c:v>
                </c:pt>
              </c:strCache>
            </c:strRef>
          </c:tx>
          <c:spPr>
            <a:solidFill>
              <a:schemeClr val="accent2">
                <a:lumMod val="60000"/>
              </a:schemeClr>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Engagement'!$AN$15:$AN$29</c:f>
              <c:numCache>
                <c:formatCode>@</c:formatCode>
                <c:ptCount val="15"/>
                <c:pt idx="0">
                  <c:v>14.196</c:v>
                </c:pt>
                <c:pt idx="1">
                  <c:v>10.077</c:v>
                </c:pt>
                <c:pt idx="2">
                  <c:v>11.353</c:v>
                </c:pt>
                <c:pt idx="3">
                  <c:v>11.009</c:v>
                </c:pt>
                <c:pt idx="4">
                  <c:v>8.1229999999999993</c:v>
                </c:pt>
                <c:pt idx="5">
                  <c:v>8.125</c:v>
                </c:pt>
                <c:pt idx="6">
                  <c:v>6.0259999999999998</c:v>
                </c:pt>
                <c:pt idx="7">
                  <c:v>9.7929999999999993</c:v>
                </c:pt>
                <c:pt idx="8">
                  <c:v>4.41</c:v>
                </c:pt>
                <c:pt idx="9">
                  <c:v>4.97</c:v>
                </c:pt>
                <c:pt idx="10">
                  <c:v>11.493</c:v>
                </c:pt>
                <c:pt idx="11">
                  <c:v>5.282</c:v>
                </c:pt>
                <c:pt idx="12">
                  <c:v>3.1230000000000002</c:v>
                </c:pt>
                <c:pt idx="13">
                  <c:v>4.5090000000000003</c:v>
                </c:pt>
                <c:pt idx="14">
                  <c:v>5.1779999999999999</c:v>
                </c:pt>
              </c:numCache>
            </c:numRef>
          </c:val>
          <c:extLst xmlns:c16r2="http://schemas.microsoft.com/office/drawing/2015/06/chart">
            <c:ext xmlns:c16="http://schemas.microsoft.com/office/drawing/2014/chart" uri="{C3380CC4-5D6E-409C-BE32-E72D297353CC}">
              <c16:uniqueId val="{00000007-AD5B-4847-AFDA-3C49B1863ADD}"/>
            </c:ext>
          </c:extLst>
        </c:ser>
        <c:ser>
          <c:idx val="8"/>
          <c:order val="8"/>
          <c:tx>
            <c:strRef>
              <c:f>'Rec Engagement'!$AO$14</c:f>
              <c:strCache>
                <c:ptCount val="1"/>
                <c:pt idx="0">
                  <c:v>2017</c:v>
                </c:pt>
              </c:strCache>
            </c:strRef>
          </c:tx>
          <c:spPr>
            <a:solidFill>
              <a:schemeClr val="accent3">
                <a:lumMod val="60000"/>
              </a:schemeClr>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Engagement'!$AO$15:$AO$29</c:f>
              <c:numCache>
                <c:formatCode>@</c:formatCode>
                <c:ptCount val="15"/>
                <c:pt idx="0">
                  <c:v>18.178000000000001</c:v>
                </c:pt>
                <c:pt idx="1">
                  <c:v>9.2230000000000008</c:v>
                </c:pt>
                <c:pt idx="2">
                  <c:v>9.0690000000000008</c:v>
                </c:pt>
                <c:pt idx="3">
                  <c:v>8.4190000000000005</c:v>
                </c:pt>
                <c:pt idx="4">
                  <c:v>16.077999999999999</c:v>
                </c:pt>
                <c:pt idx="5">
                  <c:v>6.5209999999999999</c:v>
                </c:pt>
                <c:pt idx="6">
                  <c:v>5.0839999999999996</c:v>
                </c:pt>
                <c:pt idx="7">
                  <c:v>12.351000000000001</c:v>
                </c:pt>
                <c:pt idx="8">
                  <c:v>7.2549999999999999</c:v>
                </c:pt>
                <c:pt idx="9">
                  <c:v>4.8949999999999996</c:v>
                </c:pt>
                <c:pt idx="10">
                  <c:v>0.91900000000000004</c:v>
                </c:pt>
                <c:pt idx="11">
                  <c:v>6.01</c:v>
                </c:pt>
                <c:pt idx="12">
                  <c:v>2.9460000000000002</c:v>
                </c:pt>
                <c:pt idx="13">
                  <c:v>3.2989999999999999</c:v>
                </c:pt>
                <c:pt idx="14">
                  <c:v>5.1779999999999999</c:v>
                </c:pt>
              </c:numCache>
            </c:numRef>
          </c:val>
          <c:extLst xmlns:c16r2="http://schemas.microsoft.com/office/drawing/2015/06/chart">
            <c:ext xmlns:c16="http://schemas.microsoft.com/office/drawing/2014/chart" uri="{C3380CC4-5D6E-409C-BE32-E72D297353CC}">
              <c16:uniqueId val="{00000008-AD5B-4847-AFDA-3C49B1863ADD}"/>
            </c:ext>
          </c:extLst>
        </c:ser>
        <c:ser>
          <c:idx val="9"/>
          <c:order val="9"/>
          <c:tx>
            <c:strRef>
              <c:f>'Rec Engagement'!$AP$14</c:f>
              <c:strCache>
                <c:ptCount val="1"/>
                <c:pt idx="0">
                  <c:v>2018</c:v>
                </c:pt>
              </c:strCache>
            </c:strRef>
          </c:tx>
          <c:spPr>
            <a:solidFill>
              <a:schemeClr val="accent4">
                <a:lumMod val="60000"/>
              </a:schemeClr>
            </a:solidFill>
            <a:ln>
              <a:noFill/>
            </a:ln>
            <a:effectLst/>
          </c:spPr>
          <c:invertIfNegative val="0"/>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Engagement'!$AP$15:$AP$29</c:f>
              <c:numCache>
                <c:formatCode>@</c:formatCode>
                <c:ptCount val="15"/>
                <c:pt idx="0">
                  <c:v>18.355</c:v>
                </c:pt>
                <c:pt idx="1">
                  <c:v>11.798</c:v>
                </c:pt>
                <c:pt idx="2">
                  <c:v>7.2880000000000003</c:v>
                </c:pt>
                <c:pt idx="3">
                  <c:v>5.1580000000000004</c:v>
                </c:pt>
                <c:pt idx="4">
                  <c:v>17.63</c:v>
                </c:pt>
                <c:pt idx="5">
                  <c:v>6.42</c:v>
                </c:pt>
                <c:pt idx="6">
                  <c:v>6.3730000000000002</c:v>
                </c:pt>
                <c:pt idx="7">
                  <c:v>7.125</c:v>
                </c:pt>
                <c:pt idx="8">
                  <c:v>6.0570000000000004</c:v>
                </c:pt>
                <c:pt idx="9">
                  <c:v>3.0720000000000001</c:v>
                </c:pt>
                <c:pt idx="10">
                  <c:v>0.77800000000000002</c:v>
                </c:pt>
                <c:pt idx="11">
                  <c:v>4.43</c:v>
                </c:pt>
                <c:pt idx="12">
                  <c:v>5.2190000000000003</c:v>
                </c:pt>
                <c:pt idx="13">
                  <c:v>3.9510000000000001</c:v>
                </c:pt>
                <c:pt idx="14">
                  <c:v>7.46</c:v>
                </c:pt>
              </c:numCache>
            </c:numRef>
          </c:val>
          <c:extLst xmlns:c16r2="http://schemas.microsoft.com/office/drawing/2015/06/chart">
            <c:ext xmlns:c16="http://schemas.microsoft.com/office/drawing/2014/chart" uri="{C3380CC4-5D6E-409C-BE32-E72D297353CC}">
              <c16:uniqueId val="{00000009-AD5B-4847-AFDA-3C49B1863ADD}"/>
            </c:ext>
          </c:extLst>
        </c:ser>
        <c:dLbls>
          <c:showLegendKey val="0"/>
          <c:showVal val="0"/>
          <c:showCatName val="0"/>
          <c:showSerName val="0"/>
          <c:showPercent val="0"/>
          <c:showBubbleSize val="0"/>
        </c:dLbls>
        <c:gapWidth val="219"/>
        <c:overlap val="-27"/>
        <c:axId val="319135136"/>
        <c:axId val="319137096"/>
      </c:barChart>
      <c:lineChart>
        <c:grouping val="standard"/>
        <c:varyColors val="0"/>
        <c:ser>
          <c:idx val="10"/>
          <c:order val="10"/>
          <c:tx>
            <c:strRef>
              <c:f>'Rec Engagement'!$AQ$14</c:f>
              <c:strCache>
                <c:ptCount val="1"/>
                <c:pt idx="0">
                  <c:v>Average</c:v>
                </c:pt>
              </c:strCache>
            </c:strRef>
          </c:tx>
          <c:spPr>
            <a:ln w="28575" cap="rnd">
              <a:solidFill>
                <a:schemeClr val="accent5">
                  <a:lumMod val="60000"/>
                </a:schemeClr>
              </a:solidFill>
              <a:round/>
            </a:ln>
            <a:effectLst/>
          </c:spPr>
          <c:marker>
            <c:symbol val="none"/>
          </c:marker>
          <c:cat>
            <c:strRef>
              <c:f>'Rec Engagement'!$AF$15:$AF$29</c:f>
              <c:strCache>
                <c:ptCount val="15"/>
                <c:pt idx="0">
                  <c:v>Jacksonville, FL</c:v>
                </c:pt>
                <c:pt idx="1">
                  <c:v>Babylon, NY</c:v>
                </c:pt>
                <c:pt idx="2">
                  <c:v>Hatteras/Outer Banks, NC</c:v>
                </c:pt>
                <c:pt idx="3">
                  <c:v>Montauk, NY</c:v>
                </c:pt>
                <c:pt idx="4">
                  <c:v>Melbourne Beach, FL</c:v>
                </c:pt>
                <c:pt idx="5">
                  <c:v>Virginia Beach, VA</c:v>
                </c:pt>
                <c:pt idx="6">
                  <c:v>Cape May, NJ</c:v>
                </c:pt>
                <c:pt idx="7">
                  <c:v>Nags Head, NC</c:v>
                </c:pt>
                <c:pt idx="8">
                  <c:v>Atlantic Highlands, NJ</c:v>
                </c:pt>
                <c:pt idx="9">
                  <c:v>Ocean City, MD</c:v>
                </c:pt>
                <c:pt idx="10">
                  <c:v>Jacksonville Beach, FL</c:v>
                </c:pt>
                <c:pt idx="11">
                  <c:v>Morehead City, NC</c:v>
                </c:pt>
                <c:pt idx="12">
                  <c:v>Barnegat Light, NJ</c:v>
                </c:pt>
                <c:pt idx="13">
                  <c:v>Narragansett/Point Judith, RI</c:v>
                </c:pt>
                <c:pt idx="14">
                  <c:v>Cape Canaveral, FL</c:v>
                </c:pt>
              </c:strCache>
            </c:strRef>
          </c:cat>
          <c:val>
            <c:numRef>
              <c:f>'Rec Engagement'!$AQ$15:$AQ$29</c:f>
              <c:numCache>
                <c:formatCode>@</c:formatCode>
                <c:ptCount val="15"/>
                <c:pt idx="0">
                  <c:v>12.2684</c:v>
                </c:pt>
                <c:pt idx="1">
                  <c:v>9.7288000000000014</c:v>
                </c:pt>
                <c:pt idx="2">
                  <c:v>9.4625999999999983</c:v>
                </c:pt>
                <c:pt idx="3">
                  <c:v>8.996599999999999</c:v>
                </c:pt>
                <c:pt idx="4">
                  <c:v>7.7077</c:v>
                </c:pt>
                <c:pt idx="5">
                  <c:v>7.3656999999999995</c:v>
                </c:pt>
                <c:pt idx="6">
                  <c:v>7.1070000000000011</c:v>
                </c:pt>
                <c:pt idx="7">
                  <c:v>7.0098000000000003</c:v>
                </c:pt>
                <c:pt idx="8">
                  <c:v>6.0938000000000008</c:v>
                </c:pt>
                <c:pt idx="9">
                  <c:v>5.0954000000000006</c:v>
                </c:pt>
                <c:pt idx="10">
                  <c:v>4.740499999999999</c:v>
                </c:pt>
                <c:pt idx="11">
                  <c:v>4.4771000000000001</c:v>
                </c:pt>
                <c:pt idx="12">
                  <c:v>4.3643999999999989</c:v>
                </c:pt>
                <c:pt idx="13">
                  <c:v>4.2195</c:v>
                </c:pt>
                <c:pt idx="14">
                  <c:v>4.1406000000000001</c:v>
                </c:pt>
              </c:numCache>
            </c:numRef>
          </c:val>
          <c:smooth val="0"/>
          <c:extLst xmlns:c16r2="http://schemas.microsoft.com/office/drawing/2015/06/chart">
            <c:ext xmlns:c16="http://schemas.microsoft.com/office/drawing/2014/chart" uri="{C3380CC4-5D6E-409C-BE32-E72D297353CC}">
              <c16:uniqueId val="{0000000A-AD5B-4847-AFDA-3C49B1863ADD}"/>
            </c:ext>
          </c:extLst>
        </c:ser>
        <c:dLbls>
          <c:showLegendKey val="0"/>
          <c:showVal val="0"/>
          <c:showCatName val="0"/>
          <c:showSerName val="0"/>
          <c:showPercent val="0"/>
          <c:showBubbleSize val="0"/>
        </c:dLbls>
        <c:marker val="1"/>
        <c:smooth val="0"/>
        <c:axId val="319135136"/>
        <c:axId val="319137096"/>
      </c:lineChart>
      <c:catAx>
        <c:axId val="3191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9137096"/>
        <c:crosses val="autoZero"/>
        <c:auto val="1"/>
        <c:lblAlgn val="ctr"/>
        <c:lblOffset val="100"/>
        <c:noMultiLvlLbl val="0"/>
      </c:catAx>
      <c:valAx>
        <c:axId val="319137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Recreational</a:t>
                </a:r>
                <a:r>
                  <a:rPr lang="en-US" sz="1400" baseline="0"/>
                  <a:t> Engagement Score</a:t>
                </a:r>
                <a:endParaRPr lang="en-US" sz="1400"/>
              </a:p>
            </c:rich>
          </c:tx>
          <c:layout>
            <c:manualLayout>
              <c:xMode val="edge"/>
              <c:yMode val="edge"/>
              <c:x val="5.6557894128737842E-3"/>
              <c:y val="0.1763847614297956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19135136"/>
        <c:crosses val="autoZero"/>
        <c:crossBetween val="between"/>
      </c:valAx>
      <c:spPr>
        <a:noFill/>
        <a:ln>
          <a:noFill/>
        </a:ln>
        <a:effectLst/>
      </c:spPr>
    </c:plotArea>
    <c:legend>
      <c:legendPos val="b"/>
      <c:layout>
        <c:manualLayout>
          <c:xMode val="edge"/>
          <c:yMode val="edge"/>
          <c:x val="1.2191894380660952E-2"/>
          <c:y val="0.88609225587843987"/>
          <c:w val="0.97435897435897434"/>
          <c:h val="0.1122332911796500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Time Series of Commercial Quotas with Trigger Thresholds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86673917874025"/>
          <c:y val="0.10669542121364364"/>
          <c:w val="0.81492803407260483"/>
          <c:h val="0.59611744852761916"/>
        </c:manualLayout>
      </c:layout>
      <c:scatterChart>
        <c:scatterStyle val="lineMarker"/>
        <c:varyColors val="0"/>
        <c:ser>
          <c:idx val="0"/>
          <c:order val="0"/>
          <c:tx>
            <c:strRef>
              <c:f>Sheet1!$I$23</c:f>
              <c:strCache>
                <c:ptCount val="1"/>
                <c:pt idx="0">
                  <c:v>Commercial Quota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Sheet1!$G$24:$G$43</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xVal>
          <c:yVal>
            <c:numRef>
              <c:f>Sheet1!$I$24:$I$43</c:f>
              <c:numCache>
                <c:formatCode>_(* #,##0_);_(* \(#,##0\);_(* "-"??_);_(@_)</c:formatCode>
                <c:ptCount val="20"/>
                <c:pt idx="0">
                  <c:v>9583000</c:v>
                </c:pt>
                <c:pt idx="1">
                  <c:v>9583000</c:v>
                </c:pt>
                <c:pt idx="2">
                  <c:v>9583000</c:v>
                </c:pt>
                <c:pt idx="3">
                  <c:v>10500000</c:v>
                </c:pt>
                <c:pt idx="4">
                  <c:v>10460000</c:v>
                </c:pt>
                <c:pt idx="5">
                  <c:v>10401000</c:v>
                </c:pt>
                <c:pt idx="6">
                  <c:v>10398000</c:v>
                </c:pt>
                <c:pt idx="7">
                  <c:v>7963000</c:v>
                </c:pt>
                <c:pt idx="8">
                  <c:v>8575000</c:v>
                </c:pt>
                <c:pt idx="9">
                  <c:v>7692000</c:v>
                </c:pt>
                <c:pt idx="10">
                  <c:v>9731000</c:v>
                </c:pt>
                <c:pt idx="11">
                  <c:v>10213000</c:v>
                </c:pt>
                <c:pt idx="12">
                  <c:v>9375000</c:v>
                </c:pt>
                <c:pt idx="13">
                  <c:v>10317000</c:v>
                </c:pt>
                <c:pt idx="14">
                  <c:v>9076000</c:v>
                </c:pt>
                <c:pt idx="15">
                  <c:v>7458000</c:v>
                </c:pt>
                <c:pt idx="16">
                  <c:v>5241000</c:v>
                </c:pt>
                <c:pt idx="17">
                  <c:v>4885000</c:v>
                </c:pt>
                <c:pt idx="18">
                  <c:v>8542000</c:v>
                </c:pt>
                <c:pt idx="19">
                  <c:v>7244000</c:v>
                </c:pt>
              </c:numCache>
            </c:numRef>
          </c:yVal>
          <c:smooth val="0"/>
          <c:extLst xmlns:c16r2="http://schemas.microsoft.com/office/drawing/2015/06/chart">
            <c:ext xmlns:c16="http://schemas.microsoft.com/office/drawing/2014/chart" uri="{C3380CC4-5D6E-409C-BE32-E72D297353CC}">
              <c16:uniqueId val="{00000000-B7B4-4F89-849D-EA97A8BAB19C}"/>
            </c:ext>
          </c:extLst>
        </c:ser>
        <c:ser>
          <c:idx val="1"/>
          <c:order val="1"/>
          <c:tx>
            <c:strRef>
              <c:f>Sheet1!$J$23</c:f>
              <c:strCache>
                <c:ptCount val="1"/>
                <c:pt idx="0">
                  <c:v>5-Year Trigger (3c-3)</c:v>
                </c:pt>
              </c:strCache>
            </c:strRef>
          </c:tx>
          <c:spPr>
            <a:ln w="19050" cap="rnd">
              <a:solidFill>
                <a:srgbClr val="00B050"/>
              </a:solidFill>
              <a:prstDash val="sysDash"/>
              <a:round/>
            </a:ln>
            <a:effectLst/>
          </c:spPr>
          <c:marker>
            <c:symbol val="none"/>
          </c:marker>
          <c:xVal>
            <c:numRef>
              <c:f>Sheet1!$G$24:$G$43</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xVal>
          <c:yVal>
            <c:numRef>
              <c:f>Sheet1!$J$24:$J$43</c:f>
              <c:numCache>
                <c:formatCode>_(* #,##0_);_(* \(#,##0\);_(* "-"??_);_(@_)</c:formatCode>
                <c:ptCount val="20"/>
                <c:pt idx="0">
                  <c:v>6670000</c:v>
                </c:pt>
                <c:pt idx="1">
                  <c:v>6670000</c:v>
                </c:pt>
                <c:pt idx="2">
                  <c:v>6670000</c:v>
                </c:pt>
                <c:pt idx="3">
                  <c:v>6670000</c:v>
                </c:pt>
                <c:pt idx="4">
                  <c:v>6670000</c:v>
                </c:pt>
                <c:pt idx="5">
                  <c:v>6670000</c:v>
                </c:pt>
                <c:pt idx="6">
                  <c:v>6670000</c:v>
                </c:pt>
                <c:pt idx="7">
                  <c:v>6670000</c:v>
                </c:pt>
                <c:pt idx="8">
                  <c:v>6670000</c:v>
                </c:pt>
                <c:pt idx="9">
                  <c:v>6670000</c:v>
                </c:pt>
                <c:pt idx="10">
                  <c:v>6670000</c:v>
                </c:pt>
                <c:pt idx="11">
                  <c:v>6670000</c:v>
                </c:pt>
                <c:pt idx="12">
                  <c:v>6670000</c:v>
                </c:pt>
                <c:pt idx="13">
                  <c:v>6670000</c:v>
                </c:pt>
                <c:pt idx="14">
                  <c:v>6670000</c:v>
                </c:pt>
                <c:pt idx="15">
                  <c:v>6670000</c:v>
                </c:pt>
                <c:pt idx="16">
                  <c:v>6670000</c:v>
                </c:pt>
                <c:pt idx="17">
                  <c:v>6670000</c:v>
                </c:pt>
                <c:pt idx="18">
                  <c:v>6670000</c:v>
                </c:pt>
                <c:pt idx="19">
                  <c:v>6670000</c:v>
                </c:pt>
              </c:numCache>
            </c:numRef>
          </c:yVal>
          <c:smooth val="0"/>
          <c:extLst xmlns:c16r2="http://schemas.microsoft.com/office/drawing/2015/06/chart">
            <c:ext xmlns:c16="http://schemas.microsoft.com/office/drawing/2014/chart" uri="{C3380CC4-5D6E-409C-BE32-E72D297353CC}">
              <c16:uniqueId val="{00000001-B7B4-4F89-849D-EA97A8BAB19C}"/>
            </c:ext>
          </c:extLst>
        </c:ser>
        <c:ser>
          <c:idx val="2"/>
          <c:order val="2"/>
          <c:tx>
            <c:strRef>
              <c:f>Sheet1!$K$23</c:f>
              <c:strCache>
                <c:ptCount val="1"/>
                <c:pt idx="0">
                  <c:v>10-Year and 1/2 and 1/2 Trigger (3c-3)</c:v>
                </c:pt>
              </c:strCache>
            </c:strRef>
          </c:tx>
          <c:spPr>
            <a:ln w="19050" cap="rnd">
              <a:solidFill>
                <a:srgbClr val="FFC000"/>
              </a:solidFill>
              <a:round/>
            </a:ln>
            <a:effectLst/>
          </c:spPr>
          <c:marker>
            <c:symbol val="none"/>
          </c:marker>
          <c:xVal>
            <c:numRef>
              <c:f>Sheet1!$G$24:$G$43</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xVal>
          <c:yVal>
            <c:numRef>
              <c:f>Sheet1!$K$24:$K$43</c:f>
              <c:numCache>
                <c:formatCode>_(* #,##0_);_(* \(#,##0\);_(* "-"??_);_(@_)</c:formatCode>
                <c:ptCount val="20"/>
                <c:pt idx="0">
                  <c:v>8210000</c:v>
                </c:pt>
                <c:pt idx="1">
                  <c:v>8210000</c:v>
                </c:pt>
                <c:pt idx="2">
                  <c:v>8210000</c:v>
                </c:pt>
                <c:pt idx="3">
                  <c:v>8210000</c:v>
                </c:pt>
                <c:pt idx="4">
                  <c:v>8210000</c:v>
                </c:pt>
                <c:pt idx="5">
                  <c:v>8210000</c:v>
                </c:pt>
                <c:pt idx="6">
                  <c:v>8210000</c:v>
                </c:pt>
                <c:pt idx="7">
                  <c:v>8210000</c:v>
                </c:pt>
                <c:pt idx="8">
                  <c:v>8210000</c:v>
                </c:pt>
                <c:pt idx="9">
                  <c:v>8210000</c:v>
                </c:pt>
                <c:pt idx="10">
                  <c:v>8210000</c:v>
                </c:pt>
                <c:pt idx="11">
                  <c:v>8210000</c:v>
                </c:pt>
                <c:pt idx="12">
                  <c:v>8210000</c:v>
                </c:pt>
                <c:pt idx="13">
                  <c:v>8210000</c:v>
                </c:pt>
                <c:pt idx="14">
                  <c:v>8210000</c:v>
                </c:pt>
                <c:pt idx="15">
                  <c:v>8210000</c:v>
                </c:pt>
                <c:pt idx="16">
                  <c:v>8210000</c:v>
                </c:pt>
                <c:pt idx="17">
                  <c:v>8210000</c:v>
                </c:pt>
                <c:pt idx="18">
                  <c:v>8210000</c:v>
                </c:pt>
                <c:pt idx="19">
                  <c:v>8210000</c:v>
                </c:pt>
              </c:numCache>
            </c:numRef>
          </c:yVal>
          <c:smooth val="0"/>
          <c:extLst xmlns:c16r2="http://schemas.microsoft.com/office/drawing/2015/06/chart">
            <c:ext xmlns:c16="http://schemas.microsoft.com/office/drawing/2014/chart" uri="{C3380CC4-5D6E-409C-BE32-E72D297353CC}">
              <c16:uniqueId val="{00000002-B7B4-4F89-849D-EA97A8BAB19C}"/>
            </c:ext>
          </c:extLst>
        </c:ser>
        <c:ser>
          <c:idx val="3"/>
          <c:order val="3"/>
          <c:tx>
            <c:strRef>
              <c:f>Sheet1!$M$23</c:f>
              <c:strCache>
                <c:ptCount val="1"/>
                <c:pt idx="0">
                  <c:v>5-Year Trigger (3c-2)</c:v>
                </c:pt>
              </c:strCache>
            </c:strRef>
          </c:tx>
          <c:spPr>
            <a:ln w="19050" cap="rnd">
              <a:solidFill>
                <a:srgbClr val="7030A0"/>
              </a:solidFill>
              <a:round/>
            </a:ln>
            <a:effectLst/>
          </c:spPr>
          <c:marker>
            <c:symbol val="x"/>
            <c:size val="5"/>
            <c:spPr>
              <a:noFill/>
              <a:ln w="9525">
                <a:solidFill>
                  <a:srgbClr val="7030A0"/>
                </a:solidFill>
              </a:ln>
              <a:effectLst/>
            </c:spPr>
          </c:marker>
          <c:xVal>
            <c:numRef>
              <c:f>Sheet1!$G$24:$G$43</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xVal>
          <c:yVal>
            <c:numRef>
              <c:f>Sheet1!$M$24:$M$43</c:f>
              <c:numCache>
                <c:formatCode>_(* #,##0_);_(* \(#,##0\);_(* "-"??_);_(@_)</c:formatCode>
                <c:ptCount val="20"/>
                <c:pt idx="0">
                  <c:v>3670000</c:v>
                </c:pt>
                <c:pt idx="1">
                  <c:v>3670000</c:v>
                </c:pt>
                <c:pt idx="2">
                  <c:v>3670000</c:v>
                </c:pt>
                <c:pt idx="3">
                  <c:v>3670000</c:v>
                </c:pt>
                <c:pt idx="4">
                  <c:v>3670000</c:v>
                </c:pt>
                <c:pt idx="5">
                  <c:v>3670000</c:v>
                </c:pt>
                <c:pt idx="6">
                  <c:v>3670000</c:v>
                </c:pt>
                <c:pt idx="7">
                  <c:v>3670000</c:v>
                </c:pt>
                <c:pt idx="8">
                  <c:v>3670000</c:v>
                </c:pt>
                <c:pt idx="9">
                  <c:v>3670000</c:v>
                </c:pt>
                <c:pt idx="10">
                  <c:v>3670000</c:v>
                </c:pt>
                <c:pt idx="11">
                  <c:v>3670000</c:v>
                </c:pt>
                <c:pt idx="12">
                  <c:v>3670000</c:v>
                </c:pt>
                <c:pt idx="13">
                  <c:v>3670000</c:v>
                </c:pt>
                <c:pt idx="14">
                  <c:v>3670000</c:v>
                </c:pt>
                <c:pt idx="15">
                  <c:v>3670000</c:v>
                </c:pt>
                <c:pt idx="16">
                  <c:v>3670000</c:v>
                </c:pt>
                <c:pt idx="17">
                  <c:v>3670000</c:v>
                </c:pt>
                <c:pt idx="18">
                  <c:v>3670000</c:v>
                </c:pt>
                <c:pt idx="19">
                  <c:v>3670000</c:v>
                </c:pt>
              </c:numCache>
            </c:numRef>
          </c:yVal>
          <c:smooth val="0"/>
          <c:extLst xmlns:c16r2="http://schemas.microsoft.com/office/drawing/2015/06/chart">
            <c:ext xmlns:c16="http://schemas.microsoft.com/office/drawing/2014/chart" uri="{C3380CC4-5D6E-409C-BE32-E72D297353CC}">
              <c16:uniqueId val="{00000003-B7B4-4F89-849D-EA97A8BAB19C}"/>
            </c:ext>
          </c:extLst>
        </c:ser>
        <c:ser>
          <c:idx val="4"/>
          <c:order val="4"/>
          <c:tx>
            <c:strRef>
              <c:f>Sheet1!$N$23</c:f>
              <c:strCache>
                <c:ptCount val="1"/>
                <c:pt idx="0">
                  <c:v>10-Year and 1/2 and 1/2 Trigger (3c-2)</c:v>
                </c:pt>
              </c:strCache>
            </c:strRef>
          </c:tx>
          <c:spPr>
            <a:ln w="19050" cap="rnd">
              <a:solidFill>
                <a:srgbClr val="FF0000"/>
              </a:solidFill>
              <a:prstDash val="lgDash"/>
              <a:round/>
            </a:ln>
            <a:effectLst/>
          </c:spPr>
          <c:marker>
            <c:symbol val="none"/>
          </c:marker>
          <c:xVal>
            <c:numRef>
              <c:f>Sheet1!$G$24:$G$43</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xVal>
          <c:yVal>
            <c:numRef>
              <c:f>Sheet1!$N$24:$N$43</c:f>
              <c:numCache>
                <c:formatCode>_(* #,##0_);_(* \(#,##0\);_(* "-"??_);_(@_)</c:formatCode>
                <c:ptCount val="20"/>
                <c:pt idx="0">
                  <c:v>4310000</c:v>
                </c:pt>
                <c:pt idx="1">
                  <c:v>4310000</c:v>
                </c:pt>
                <c:pt idx="2">
                  <c:v>4310000</c:v>
                </c:pt>
                <c:pt idx="3">
                  <c:v>4310000</c:v>
                </c:pt>
                <c:pt idx="4">
                  <c:v>4310000</c:v>
                </c:pt>
                <c:pt idx="5">
                  <c:v>4310000</c:v>
                </c:pt>
                <c:pt idx="6">
                  <c:v>4310000</c:v>
                </c:pt>
                <c:pt idx="7">
                  <c:v>4310000</c:v>
                </c:pt>
                <c:pt idx="8">
                  <c:v>4310000</c:v>
                </c:pt>
                <c:pt idx="9">
                  <c:v>4310000</c:v>
                </c:pt>
                <c:pt idx="10">
                  <c:v>4310000</c:v>
                </c:pt>
                <c:pt idx="11">
                  <c:v>4310000</c:v>
                </c:pt>
                <c:pt idx="12">
                  <c:v>4310000</c:v>
                </c:pt>
                <c:pt idx="13">
                  <c:v>4310000</c:v>
                </c:pt>
                <c:pt idx="14">
                  <c:v>4310000</c:v>
                </c:pt>
                <c:pt idx="15">
                  <c:v>4310000</c:v>
                </c:pt>
                <c:pt idx="16">
                  <c:v>4310000</c:v>
                </c:pt>
                <c:pt idx="17">
                  <c:v>4310000</c:v>
                </c:pt>
                <c:pt idx="18">
                  <c:v>4310000</c:v>
                </c:pt>
                <c:pt idx="19">
                  <c:v>4310000</c:v>
                </c:pt>
              </c:numCache>
            </c:numRef>
          </c:yVal>
          <c:smooth val="0"/>
          <c:extLst xmlns:c16r2="http://schemas.microsoft.com/office/drawing/2015/06/chart">
            <c:ext xmlns:c16="http://schemas.microsoft.com/office/drawing/2014/chart" uri="{C3380CC4-5D6E-409C-BE32-E72D297353CC}">
              <c16:uniqueId val="{00000004-B7B4-4F89-849D-EA97A8BAB19C}"/>
            </c:ext>
          </c:extLst>
        </c:ser>
        <c:dLbls>
          <c:showLegendKey val="0"/>
          <c:showVal val="0"/>
          <c:showCatName val="0"/>
          <c:showSerName val="0"/>
          <c:showPercent val="0"/>
          <c:showBubbleSize val="0"/>
        </c:dLbls>
        <c:axId val="319139840"/>
        <c:axId val="596016080"/>
      </c:scatterChart>
      <c:valAx>
        <c:axId val="319139840"/>
        <c:scaling>
          <c:orientation val="minMax"/>
          <c:max val="2018"/>
          <c:min val="1999"/>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6016080"/>
        <c:crosses val="autoZero"/>
        <c:crossBetween val="midCat"/>
      </c:valAx>
      <c:valAx>
        <c:axId val="59601608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Pounds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9139840"/>
        <c:crosses val="autoZero"/>
        <c:crossBetween val="midCat"/>
      </c:valAx>
      <c:spPr>
        <a:noFill/>
        <a:ln>
          <a:noFill/>
        </a:ln>
        <a:effectLst/>
      </c:spPr>
    </c:plotArea>
    <c:legend>
      <c:legendPos val="b"/>
      <c:layout>
        <c:manualLayout>
          <c:xMode val="edge"/>
          <c:yMode val="edge"/>
          <c:x val="0.12529932393190937"/>
          <c:y val="0.78310903706989043"/>
          <c:w val="0.87470066122209478"/>
          <c:h val="0.184820746165194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000"/>
              <a:t>Catch</a:t>
            </a:r>
            <a:endParaRPr lang="en-US"/>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69123356403323"/>
          <c:y val="0.11366530108963219"/>
          <c:w val="0.71581669981819829"/>
          <c:h val="0.65956282577353886"/>
        </c:manualLayout>
      </c:layout>
      <c:scatterChart>
        <c:scatterStyle val="lineMarker"/>
        <c:varyColors val="0"/>
        <c:ser>
          <c:idx val="0"/>
          <c:order val="0"/>
          <c:tx>
            <c:strRef>
              <c:f>final!$AJ$5</c:f>
              <c:strCache>
                <c:ptCount val="1"/>
                <c:pt idx="0">
                  <c:v>Constant harv (4b)</c:v>
                </c:pt>
              </c:strCache>
            </c:strRef>
          </c:tx>
          <c:spPr>
            <a:ln w="19050" cap="rnd">
              <a:solidFill>
                <a:schemeClr val="accent1"/>
              </a:solidFill>
              <a:prstDash val="dash"/>
              <a:round/>
            </a:ln>
            <a:effectLst/>
          </c:spPr>
          <c:marker>
            <c:symbol val="none"/>
          </c:marker>
          <c:xVal>
            <c:numRef>
              <c:f>final!$AI$6:$AI$17</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xVal>
          <c:yVal>
            <c:numRef>
              <c:f>final!$AJ$6:$AJ$17</c:f>
              <c:numCache>
                <c:formatCode>#,##0</c:formatCode>
                <c:ptCount val="12"/>
                <c:pt idx="0">
                  <c:v>7385</c:v>
                </c:pt>
                <c:pt idx="1">
                  <c:v>7385</c:v>
                </c:pt>
                <c:pt idx="2">
                  <c:v>7385</c:v>
                </c:pt>
                <c:pt idx="3">
                  <c:v>7385</c:v>
                </c:pt>
                <c:pt idx="4">
                  <c:v>7385</c:v>
                </c:pt>
                <c:pt idx="5">
                  <c:v>7385</c:v>
                </c:pt>
              </c:numCache>
            </c:numRef>
          </c:yVal>
          <c:smooth val="0"/>
          <c:extLst xmlns:c16r2="http://schemas.microsoft.com/office/drawing/2015/06/chart">
            <c:ext xmlns:c16="http://schemas.microsoft.com/office/drawing/2014/chart" uri="{C3380CC4-5D6E-409C-BE32-E72D297353CC}">
              <c16:uniqueId val="{00000000-1DE4-472E-9039-5348309036F2}"/>
            </c:ext>
          </c:extLst>
        </c:ser>
        <c:ser>
          <c:idx val="2"/>
          <c:order val="1"/>
          <c:tx>
            <c:strRef>
              <c:f>final!$AK$5</c:f>
              <c:strCache>
                <c:ptCount val="1"/>
                <c:pt idx="0">
                  <c:v>Constant F, 7 yrs (4d)</c:v>
                </c:pt>
              </c:strCache>
            </c:strRef>
          </c:tx>
          <c:spPr>
            <a:ln w="19050" cap="rnd">
              <a:solidFill>
                <a:schemeClr val="accent3"/>
              </a:solidFill>
              <a:round/>
            </a:ln>
            <a:effectLst/>
          </c:spPr>
          <c:marker>
            <c:symbol val="none"/>
          </c:marker>
          <c:xVal>
            <c:numRef>
              <c:f>final!$AI$6:$AI$17</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xVal>
          <c:yVal>
            <c:numRef>
              <c:f>final!$AK$6:$AK$17</c:f>
              <c:numCache>
                <c:formatCode>#,##0</c:formatCode>
                <c:ptCount val="12"/>
                <c:pt idx="0">
                  <c:v>7385</c:v>
                </c:pt>
                <c:pt idx="1">
                  <c:v>7385</c:v>
                </c:pt>
                <c:pt idx="2">
                  <c:v>18477</c:v>
                </c:pt>
                <c:pt idx="3">
                  <c:v>20813</c:v>
                </c:pt>
                <c:pt idx="4">
                  <c:v>22033</c:v>
                </c:pt>
                <c:pt idx="5">
                  <c:v>23532</c:v>
                </c:pt>
                <c:pt idx="6">
                  <c:v>25121</c:v>
                </c:pt>
                <c:pt idx="7">
                  <c:v>26191</c:v>
                </c:pt>
                <c:pt idx="8">
                  <c:v>26939</c:v>
                </c:pt>
              </c:numCache>
            </c:numRef>
          </c:yVal>
          <c:smooth val="0"/>
          <c:extLst xmlns:c16r2="http://schemas.microsoft.com/office/drawing/2015/06/chart">
            <c:ext xmlns:c16="http://schemas.microsoft.com/office/drawing/2014/chart" uri="{C3380CC4-5D6E-409C-BE32-E72D297353CC}">
              <c16:uniqueId val="{00000001-1DE4-472E-9039-5348309036F2}"/>
            </c:ext>
          </c:extLst>
        </c:ser>
        <c:ser>
          <c:idx val="4"/>
          <c:order val="2"/>
          <c:tx>
            <c:strRef>
              <c:f>final!$AL$5</c:f>
              <c:strCache>
                <c:ptCount val="1"/>
                <c:pt idx="0">
                  <c:v>P star (4c)</c:v>
                </c:pt>
              </c:strCache>
            </c:strRef>
          </c:tx>
          <c:spPr>
            <a:ln w="19050" cap="rnd">
              <a:solidFill>
                <a:schemeClr val="accent5"/>
              </a:solidFill>
              <a:round/>
            </a:ln>
            <a:effectLst/>
          </c:spPr>
          <c:marker>
            <c:symbol val="none"/>
          </c:marker>
          <c:xVal>
            <c:numRef>
              <c:f>final!$AI$6:$AI$17</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xVal>
          <c:yVal>
            <c:numRef>
              <c:f>final!$AL$6:$AL$17</c:f>
              <c:numCache>
                <c:formatCode>#,##0</c:formatCode>
                <c:ptCount val="12"/>
                <c:pt idx="0">
                  <c:v>7385</c:v>
                </c:pt>
                <c:pt idx="1">
                  <c:v>7385</c:v>
                </c:pt>
                <c:pt idx="2">
                  <c:v>11222</c:v>
                </c:pt>
                <c:pt idx="3">
                  <c:v>15181</c:v>
                </c:pt>
                <c:pt idx="4">
                  <c:v>18653</c:v>
                </c:pt>
                <c:pt idx="5">
                  <c:v>23048</c:v>
                </c:pt>
                <c:pt idx="6">
                  <c:v>26677</c:v>
                </c:pt>
              </c:numCache>
            </c:numRef>
          </c:yVal>
          <c:smooth val="0"/>
          <c:extLst xmlns:c16r2="http://schemas.microsoft.com/office/drawing/2015/06/chart">
            <c:ext xmlns:c16="http://schemas.microsoft.com/office/drawing/2014/chart" uri="{C3380CC4-5D6E-409C-BE32-E72D297353CC}">
              <c16:uniqueId val="{00000002-1DE4-472E-9039-5348309036F2}"/>
            </c:ext>
          </c:extLst>
        </c:ser>
        <c:dLbls>
          <c:showLegendKey val="0"/>
          <c:showVal val="0"/>
          <c:showCatName val="0"/>
          <c:showSerName val="0"/>
          <c:showPercent val="0"/>
          <c:showBubbleSize val="0"/>
        </c:dLbls>
        <c:axId val="597950088"/>
        <c:axId val="597949696"/>
      </c:scatterChart>
      <c:valAx>
        <c:axId val="597950088"/>
        <c:scaling>
          <c:orientation val="minMax"/>
          <c:max val="2028"/>
          <c:min val="202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7949696"/>
        <c:crosses val="autoZero"/>
        <c:crossBetween val="midCat"/>
      </c:valAx>
      <c:valAx>
        <c:axId val="5979496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MT</a:t>
                </a:r>
              </a:p>
            </c:rich>
          </c:tx>
          <c:layout>
            <c:manualLayout>
              <c:xMode val="edge"/>
              <c:yMode val="edge"/>
              <c:x val="8.7138555105530282E-3"/>
              <c:y val="0.395938532820783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79500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2000"/>
              <a:t>SSB</a:t>
            </a:r>
            <a:endParaRPr lang="en-US"/>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199841255308175"/>
          <c:y val="0.11996946070311777"/>
          <c:w val="0.71433661104108948"/>
          <c:h val="0.60006925737492689"/>
        </c:manualLayout>
      </c:layout>
      <c:scatterChart>
        <c:scatterStyle val="lineMarker"/>
        <c:varyColors val="0"/>
        <c:ser>
          <c:idx val="0"/>
          <c:order val="0"/>
          <c:tx>
            <c:strRef>
              <c:f>final!$AJ$20</c:f>
              <c:strCache>
                <c:ptCount val="1"/>
                <c:pt idx="0">
                  <c:v>Constant harv (4b)</c:v>
                </c:pt>
              </c:strCache>
            </c:strRef>
          </c:tx>
          <c:spPr>
            <a:ln w="19050" cap="rnd">
              <a:solidFill>
                <a:schemeClr val="accent1"/>
              </a:solidFill>
              <a:prstDash val="dash"/>
              <a:round/>
            </a:ln>
            <a:effectLst/>
          </c:spPr>
          <c:marker>
            <c:symbol val="none"/>
          </c:marker>
          <c:xVal>
            <c:numRef>
              <c:f>final!$AI$21:$AI$32</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xVal>
          <c:yVal>
            <c:numRef>
              <c:f>final!$AJ$21:$AJ$32</c:f>
              <c:numCache>
                <c:formatCode>#,##0</c:formatCode>
                <c:ptCount val="12"/>
                <c:pt idx="0">
                  <c:v>102165</c:v>
                </c:pt>
                <c:pt idx="1">
                  <c:v>115085</c:v>
                </c:pt>
                <c:pt idx="2">
                  <c:v>137450</c:v>
                </c:pt>
                <c:pt idx="3">
                  <c:v>162495</c:v>
                </c:pt>
                <c:pt idx="4">
                  <c:v>197141</c:v>
                </c:pt>
                <c:pt idx="5">
                  <c:v>229121</c:v>
                </c:pt>
              </c:numCache>
            </c:numRef>
          </c:yVal>
          <c:smooth val="0"/>
          <c:extLst xmlns:c16r2="http://schemas.microsoft.com/office/drawing/2015/06/chart">
            <c:ext xmlns:c16="http://schemas.microsoft.com/office/drawing/2014/chart" uri="{C3380CC4-5D6E-409C-BE32-E72D297353CC}">
              <c16:uniqueId val="{00000000-ED91-4E99-8C4A-5DCCEC5F948B}"/>
            </c:ext>
          </c:extLst>
        </c:ser>
        <c:ser>
          <c:idx val="2"/>
          <c:order val="1"/>
          <c:tx>
            <c:strRef>
              <c:f>final!$AK$20</c:f>
              <c:strCache>
                <c:ptCount val="1"/>
                <c:pt idx="0">
                  <c:v>Constant F, 7 yrs (4d)</c:v>
                </c:pt>
              </c:strCache>
            </c:strRef>
          </c:tx>
          <c:spPr>
            <a:ln w="19050" cap="rnd">
              <a:solidFill>
                <a:schemeClr val="accent3"/>
              </a:solidFill>
              <a:round/>
            </a:ln>
            <a:effectLst/>
          </c:spPr>
          <c:marker>
            <c:symbol val="none"/>
          </c:marker>
          <c:xVal>
            <c:numRef>
              <c:f>final!$AI$21:$AI$32</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xVal>
          <c:yVal>
            <c:numRef>
              <c:f>final!$AK$21:$AK$32</c:f>
              <c:numCache>
                <c:formatCode>#,##0</c:formatCode>
                <c:ptCount val="12"/>
                <c:pt idx="0">
                  <c:v>102186</c:v>
                </c:pt>
                <c:pt idx="1">
                  <c:v>115073</c:v>
                </c:pt>
                <c:pt idx="2">
                  <c:v>132150</c:v>
                </c:pt>
                <c:pt idx="3">
                  <c:v>143271</c:v>
                </c:pt>
                <c:pt idx="4">
                  <c:v>158152</c:v>
                </c:pt>
                <c:pt idx="5">
                  <c:v>168006</c:v>
                </c:pt>
                <c:pt idx="6">
                  <c:v>182311</c:v>
                </c:pt>
                <c:pt idx="7">
                  <c:v>191855</c:v>
                </c:pt>
                <c:pt idx="8">
                  <c:v>198520</c:v>
                </c:pt>
              </c:numCache>
            </c:numRef>
          </c:yVal>
          <c:smooth val="0"/>
          <c:extLst xmlns:c16r2="http://schemas.microsoft.com/office/drawing/2015/06/chart">
            <c:ext xmlns:c16="http://schemas.microsoft.com/office/drawing/2014/chart" uri="{C3380CC4-5D6E-409C-BE32-E72D297353CC}">
              <c16:uniqueId val="{00000001-ED91-4E99-8C4A-5DCCEC5F948B}"/>
            </c:ext>
          </c:extLst>
        </c:ser>
        <c:ser>
          <c:idx val="4"/>
          <c:order val="2"/>
          <c:tx>
            <c:strRef>
              <c:f>final!$AL$20</c:f>
              <c:strCache>
                <c:ptCount val="1"/>
                <c:pt idx="0">
                  <c:v>P star (4c)</c:v>
                </c:pt>
              </c:strCache>
            </c:strRef>
          </c:tx>
          <c:spPr>
            <a:ln w="19050" cap="rnd">
              <a:solidFill>
                <a:schemeClr val="accent5"/>
              </a:solidFill>
              <a:round/>
            </a:ln>
            <a:effectLst/>
          </c:spPr>
          <c:marker>
            <c:symbol val="none"/>
          </c:marker>
          <c:xVal>
            <c:numRef>
              <c:f>final!$AI$21:$AI$32</c:f>
              <c:numCache>
                <c:formatCode>General</c:formatCode>
                <c:ptCount val="12"/>
                <c:pt idx="0">
                  <c:v>2020</c:v>
                </c:pt>
                <c:pt idx="1">
                  <c:v>2021</c:v>
                </c:pt>
                <c:pt idx="2">
                  <c:v>2022</c:v>
                </c:pt>
                <c:pt idx="3">
                  <c:v>2023</c:v>
                </c:pt>
                <c:pt idx="4">
                  <c:v>2024</c:v>
                </c:pt>
                <c:pt idx="5">
                  <c:v>2025</c:v>
                </c:pt>
                <c:pt idx="6">
                  <c:v>2026</c:v>
                </c:pt>
                <c:pt idx="7">
                  <c:v>2027</c:v>
                </c:pt>
                <c:pt idx="8">
                  <c:v>2028</c:v>
                </c:pt>
                <c:pt idx="9">
                  <c:v>2029</c:v>
                </c:pt>
                <c:pt idx="10">
                  <c:v>2030</c:v>
                </c:pt>
                <c:pt idx="11">
                  <c:v>2031</c:v>
                </c:pt>
              </c:numCache>
            </c:numRef>
          </c:xVal>
          <c:yVal>
            <c:numRef>
              <c:f>final!$AL$21:$AL$32</c:f>
              <c:numCache>
                <c:formatCode>#,##0</c:formatCode>
                <c:ptCount val="12"/>
                <c:pt idx="0">
                  <c:v>102174</c:v>
                </c:pt>
                <c:pt idx="1">
                  <c:v>115012</c:v>
                </c:pt>
                <c:pt idx="2">
                  <c:v>135586</c:v>
                </c:pt>
                <c:pt idx="3">
                  <c:v>154257</c:v>
                </c:pt>
                <c:pt idx="4">
                  <c:v>176619</c:v>
                </c:pt>
                <c:pt idx="5">
                  <c:v>191063</c:v>
                </c:pt>
                <c:pt idx="6">
                  <c:v>207619</c:v>
                </c:pt>
              </c:numCache>
            </c:numRef>
          </c:yVal>
          <c:smooth val="0"/>
          <c:extLst xmlns:c16r2="http://schemas.microsoft.com/office/drawing/2015/06/chart">
            <c:ext xmlns:c16="http://schemas.microsoft.com/office/drawing/2014/chart" uri="{C3380CC4-5D6E-409C-BE32-E72D297353CC}">
              <c16:uniqueId val="{00000002-ED91-4E99-8C4A-5DCCEC5F948B}"/>
            </c:ext>
          </c:extLst>
        </c:ser>
        <c:ser>
          <c:idx val="5"/>
          <c:order val="3"/>
          <c:tx>
            <c:v>Target</c:v>
          </c:tx>
          <c:spPr>
            <a:ln w="6350" cap="rnd">
              <a:solidFill>
                <a:schemeClr val="tx1"/>
              </a:solidFill>
              <a:prstDash val="dash"/>
              <a:round/>
            </a:ln>
            <a:effectLst/>
          </c:spPr>
          <c:marker>
            <c:symbol val="none"/>
          </c:marker>
          <c:xVal>
            <c:numRef>
              <c:f>final!$AI$38:$AI$39</c:f>
              <c:numCache>
                <c:formatCode>General</c:formatCode>
                <c:ptCount val="2"/>
                <c:pt idx="0">
                  <c:v>2020</c:v>
                </c:pt>
                <c:pt idx="1">
                  <c:v>2032</c:v>
                </c:pt>
              </c:numCache>
            </c:numRef>
          </c:xVal>
          <c:yVal>
            <c:numRef>
              <c:f>final!$AJ$38:$AJ$39</c:f>
              <c:numCache>
                <c:formatCode>#,##0</c:formatCode>
                <c:ptCount val="2"/>
                <c:pt idx="0">
                  <c:v>198717</c:v>
                </c:pt>
                <c:pt idx="1">
                  <c:v>198717</c:v>
                </c:pt>
              </c:numCache>
            </c:numRef>
          </c:yVal>
          <c:smooth val="0"/>
          <c:extLst xmlns:c16r2="http://schemas.microsoft.com/office/drawing/2015/06/chart">
            <c:ext xmlns:c16="http://schemas.microsoft.com/office/drawing/2014/chart" uri="{C3380CC4-5D6E-409C-BE32-E72D297353CC}">
              <c16:uniqueId val="{00000003-ED91-4E99-8C4A-5DCCEC5F948B}"/>
            </c:ext>
          </c:extLst>
        </c:ser>
        <c:ser>
          <c:idx val="6"/>
          <c:order val="4"/>
          <c:tx>
            <c:v>Threshold</c:v>
          </c:tx>
          <c:spPr>
            <a:ln w="6350" cap="rnd">
              <a:solidFill>
                <a:schemeClr val="tx1"/>
              </a:solidFill>
              <a:prstDash val="sysDash"/>
              <a:round/>
            </a:ln>
            <a:effectLst/>
          </c:spPr>
          <c:marker>
            <c:symbol val="none"/>
          </c:marker>
          <c:xVal>
            <c:numRef>
              <c:f>final!$AL$38:$AL$39</c:f>
              <c:numCache>
                <c:formatCode>General</c:formatCode>
                <c:ptCount val="2"/>
                <c:pt idx="0">
                  <c:v>2020</c:v>
                </c:pt>
                <c:pt idx="1">
                  <c:v>2032</c:v>
                </c:pt>
              </c:numCache>
            </c:numRef>
          </c:xVal>
          <c:yVal>
            <c:numRef>
              <c:f>final!$AM$38:$AM$39</c:f>
              <c:numCache>
                <c:formatCode>#,##0</c:formatCode>
                <c:ptCount val="2"/>
                <c:pt idx="0">
                  <c:v>99357</c:v>
                </c:pt>
                <c:pt idx="1">
                  <c:v>99357</c:v>
                </c:pt>
              </c:numCache>
            </c:numRef>
          </c:yVal>
          <c:smooth val="0"/>
          <c:extLst xmlns:c16r2="http://schemas.microsoft.com/office/drawing/2015/06/chart">
            <c:ext xmlns:c16="http://schemas.microsoft.com/office/drawing/2014/chart" uri="{C3380CC4-5D6E-409C-BE32-E72D297353CC}">
              <c16:uniqueId val="{00000004-ED91-4E99-8C4A-5DCCEC5F948B}"/>
            </c:ext>
          </c:extLst>
        </c:ser>
        <c:dLbls>
          <c:showLegendKey val="0"/>
          <c:showVal val="0"/>
          <c:showCatName val="0"/>
          <c:showSerName val="0"/>
          <c:showPercent val="0"/>
          <c:showBubbleSize val="0"/>
        </c:dLbls>
        <c:axId val="597951264"/>
        <c:axId val="597948912"/>
      </c:scatterChart>
      <c:valAx>
        <c:axId val="597951264"/>
        <c:scaling>
          <c:orientation val="minMax"/>
          <c:max val="2028"/>
          <c:min val="202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7948912"/>
        <c:crosses val="autoZero"/>
        <c:crossBetween val="midCat"/>
      </c:valAx>
      <c:valAx>
        <c:axId val="59794891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MT</a:t>
                </a:r>
              </a:p>
            </c:rich>
          </c:tx>
          <c:layout>
            <c:manualLayout>
              <c:xMode val="edge"/>
              <c:yMode val="edge"/>
              <c:x val="2.7489195339304331E-3"/>
              <c:y val="0.398246175970556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97951264"/>
        <c:crosses val="autoZero"/>
        <c:crossBetween val="midCat"/>
      </c:valAx>
      <c:spPr>
        <a:noFill/>
        <a:ln>
          <a:noFill/>
        </a:ln>
        <a:effectLst/>
      </c:spPr>
    </c:plotArea>
    <c:legend>
      <c:legendPos val="b"/>
      <c:layout>
        <c:manualLayout>
          <c:xMode val="edge"/>
          <c:yMode val="edge"/>
          <c:x val="2.5122743586197142E-2"/>
          <c:y val="0.80875663827810429"/>
          <c:w val="0.97174565264869217"/>
          <c:h val="0.172739112179705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FFFFF"/>
    </a:solid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3AEAF06F-3EC5-4414-A206-B26038955C81}" type="datetimeFigureOut">
              <a:rPr lang="en-US" smtClean="0"/>
              <a:t>2/10/2021</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F5E69B93-11E9-4E65-932C-86A1787D5797}" type="slidenum">
              <a:rPr lang="en-US" smtClean="0"/>
              <a:t>‹#›</a:t>
            </a:fld>
            <a:endParaRPr lang="en-US"/>
          </a:p>
        </p:txBody>
      </p:sp>
    </p:spTree>
    <p:extLst>
      <p:ext uri="{BB962C8B-B14F-4D97-AF65-F5344CB8AC3E}">
        <p14:creationId xmlns:p14="http://schemas.microsoft.com/office/powerpoint/2010/main" val="921946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9C5B9EEF-640C-482B-8F92-79C90C19C137}" type="datetimeFigureOut">
              <a:rPr lang="en-US" smtClean="0"/>
              <a:t>2/10/2021</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EE1A21F8-0EB3-4B04-8906-97128F37D4BD}" type="slidenum">
              <a:rPr lang="en-US" smtClean="0"/>
              <a:t>‹#›</a:t>
            </a:fld>
            <a:endParaRPr lang="en-US"/>
          </a:p>
        </p:txBody>
      </p:sp>
    </p:spTree>
    <p:extLst>
      <p:ext uri="{BB962C8B-B14F-4D97-AF65-F5344CB8AC3E}">
        <p14:creationId xmlns:p14="http://schemas.microsoft.com/office/powerpoint/2010/main" val="373882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1</a:t>
            </a:fld>
            <a:endParaRPr lang="en-US"/>
          </a:p>
        </p:txBody>
      </p:sp>
    </p:spTree>
    <p:extLst>
      <p:ext uri="{BB962C8B-B14F-4D97-AF65-F5344CB8AC3E}">
        <p14:creationId xmlns:p14="http://schemas.microsoft.com/office/powerpoint/2010/main" val="139537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 the sector allocations. </a:t>
            </a:r>
          </a:p>
          <a:p>
            <a:endParaRPr lang="en-US" dirty="0"/>
          </a:p>
          <a:p>
            <a:r>
              <a:rPr lang="en-US" dirty="0"/>
              <a:t>Under</a:t>
            </a:r>
            <a:r>
              <a:rPr lang="en-US" sz="1200" b="0" i="0" kern="1200" dirty="0">
                <a:solidFill>
                  <a:schemeClr val="tx1"/>
                </a:solidFill>
                <a:effectLst/>
                <a:latin typeface="+mn-lt"/>
                <a:ea typeface="+mn-ea"/>
                <a:cs typeface="+mn-cs"/>
              </a:rPr>
              <a:t> the current Fishery Management Plan (FMP) for bluefish, the Acceptable Biological Catch (ABC) equals the fishery level Annual Catch Limit (ACL), which is then divided into a commercial and recreational Annual Catch Target (ACT) based on the allocation percentages defined in the FMP.</a:t>
            </a:r>
            <a:r>
              <a:rPr lang="en-US" sz="1200" b="0" i="0" kern="1200" baseline="0" dirty="0">
                <a:solidFill>
                  <a:schemeClr val="tx1"/>
                </a:solidFill>
                <a:effectLst/>
                <a:latin typeface="+mn-lt"/>
                <a:ea typeface="+mn-ea"/>
                <a:cs typeface="+mn-cs"/>
              </a:rPr>
              <a:t> The percentages are currently 83% recreational and 17% commercial. </a:t>
            </a:r>
            <a:r>
              <a:rPr lang="en-US" sz="1200" b="0" i="0" kern="1200" dirty="0">
                <a:solidFill>
                  <a:schemeClr val="tx1"/>
                </a:solidFill>
                <a:effectLst/>
                <a:latin typeface="+mn-lt"/>
                <a:ea typeface="+mn-ea"/>
                <a:cs typeface="+mn-cs"/>
              </a:rPr>
              <a:t>Sector-specific expected discards are subtracted from the sector-specific ACTs to derive a commercial quota and a Recreational Harvest Limit (RHL). Aside from the status quo option, the following approaches revise the allocation percentages based on modified base years</a:t>
            </a:r>
            <a:r>
              <a:rPr lang="en-US" sz="1200" b="0" i="0" kern="1200" baseline="0" dirty="0">
                <a:solidFill>
                  <a:schemeClr val="tx1"/>
                </a:solidFill>
                <a:effectLst/>
                <a:latin typeface="+mn-lt"/>
                <a:ea typeface="+mn-ea"/>
                <a:cs typeface="+mn-cs"/>
              </a:rPr>
              <a:t> with updated MRIP and commercial data.</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10</a:t>
            </a:fld>
            <a:endParaRPr lang="en-US"/>
          </a:p>
        </p:txBody>
      </p:sp>
    </p:spTree>
    <p:extLst>
      <p:ext uri="{BB962C8B-B14F-4D97-AF65-F5344CB8AC3E}">
        <p14:creationId xmlns:p14="http://schemas.microsoft.com/office/powerpoint/2010/main" val="225054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There are 5 sector allocation alternatives including status quo. Each alternative is presented in the top table with the basis to the right. The alternatives range from status quo of 83% rec and 17% comm to 89% rec and 11% comm. The table on the bottom of the slide presents the percent change from status quo for each alternative. Given the commercial sector has a smaller allocation, percent change for each alternative is much higher than those associated with the proposed recreational allocations. </a:t>
            </a:r>
          </a:p>
        </p:txBody>
      </p:sp>
      <p:sp>
        <p:nvSpPr>
          <p:cNvPr id="4" name="Slide Number Placeholder 3"/>
          <p:cNvSpPr>
            <a:spLocks noGrp="1"/>
          </p:cNvSpPr>
          <p:nvPr>
            <p:ph type="sldNum" sz="quarter" idx="10"/>
          </p:nvPr>
        </p:nvSpPr>
        <p:spPr/>
        <p:txBody>
          <a:bodyPr/>
          <a:lstStyle/>
          <a:p>
            <a:fld id="{EE1A21F8-0EB3-4B04-8906-97128F37D4BD}" type="slidenum">
              <a:rPr lang="en-US" smtClean="0"/>
              <a:t>11</a:t>
            </a:fld>
            <a:endParaRPr lang="en-US"/>
          </a:p>
        </p:txBody>
      </p:sp>
    </p:spTree>
    <p:extLst>
      <p:ext uri="{BB962C8B-B14F-4D97-AF65-F5344CB8AC3E}">
        <p14:creationId xmlns:p14="http://schemas.microsoft.com/office/powerpoint/2010/main" val="69975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used realized and predicted bluefish landings for the commercial sector to assess the economic impacts of reallocation. The time series used spans from 1999-2019 where realized landings are compared to pre-transfer quota across the proposed alternatives</a:t>
            </a:r>
            <a:r>
              <a:rPr lang="en-US" sz="1200" kern="1200" baseline="0" dirty="0">
                <a:solidFill>
                  <a:schemeClr val="tx1"/>
                </a:solidFill>
                <a:effectLst/>
                <a:latin typeface="+mn-lt"/>
                <a:ea typeface="+mn-ea"/>
                <a:cs typeface="+mn-cs"/>
              </a:rPr>
              <a:t>. </a:t>
            </a:r>
            <a:r>
              <a:rPr lang="en-US" sz="1800" dirty="0">
                <a:effectLst/>
                <a:latin typeface="Times New Roman" panose="02020603050405020304" pitchFamily="18" charset="0"/>
                <a:ea typeface="Times New Roman" panose="02020603050405020304" pitchFamily="18" charset="0"/>
              </a:rPr>
              <a:t>Each alternative contains at least one year in which the pre-transfer commercial allocation exceeds the realized annual commercial landings, suggesting that in these years, the pre-transfer allocation would not have been a limiting factor in landing bluefish. </a:t>
            </a:r>
            <a:r>
              <a:rPr lang="en-US" sz="1200" kern="1200" dirty="0">
                <a:solidFill>
                  <a:schemeClr val="tx1"/>
                </a:solidFill>
                <a:effectLst/>
                <a:latin typeface="+mn-lt"/>
                <a:ea typeface="+mn-ea"/>
                <a:cs typeface="+mn-cs"/>
              </a:rPr>
              <a:t>Ultimately, losses in landings resulting from smaller pre-transfer quota allocations relative to realized landings becomes relevant if transfers from the recreational sector to the commercial sector become</a:t>
            </a:r>
            <a:r>
              <a:rPr lang="en-US" sz="1200" kern="1200" baseline="0" dirty="0">
                <a:solidFill>
                  <a:schemeClr val="tx1"/>
                </a:solidFill>
                <a:effectLst/>
                <a:latin typeface="+mn-lt"/>
                <a:ea typeface="+mn-ea"/>
                <a:cs typeface="+mn-cs"/>
              </a:rPr>
              <a:t> less frequent in the near term</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E1A21F8-0EB3-4B04-8906-97128F37D4BD}" type="slidenum">
              <a:rPr lang="en-US" smtClean="0"/>
              <a:t>12</a:t>
            </a:fld>
            <a:endParaRPr lang="en-US"/>
          </a:p>
        </p:txBody>
      </p:sp>
    </p:spTree>
    <p:extLst>
      <p:ext uri="{BB962C8B-B14F-4D97-AF65-F5344CB8AC3E}">
        <p14:creationId xmlns:p14="http://schemas.microsoft.com/office/powerpoint/2010/main" val="3715567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analysis was taken one step further by comparing the estimate of commercial revenue under the status quo alternative to the commercial revenues under the four other alternatives. </a:t>
            </a:r>
            <a:r>
              <a:rPr lang="en-US" sz="1200" kern="1200" dirty="0">
                <a:solidFill>
                  <a:schemeClr val="tx1"/>
                </a:solidFill>
                <a:effectLst/>
                <a:latin typeface="+mn-lt"/>
                <a:ea typeface="+mn-ea"/>
                <a:cs typeface="+mn-cs"/>
              </a:rPr>
              <a:t>The price model described in Appendix B </a:t>
            </a:r>
            <a:r>
              <a:rPr lang="en-US" dirty="0"/>
              <a:t>was </a:t>
            </a:r>
            <a:r>
              <a:rPr lang="en-US" sz="1200" kern="1200" dirty="0">
                <a:solidFill>
                  <a:schemeClr val="tx1"/>
                </a:solidFill>
                <a:effectLst/>
                <a:latin typeface="+mn-lt"/>
                <a:ea typeface="+mn-ea"/>
                <a:cs typeface="+mn-cs"/>
              </a:rPr>
              <a:t>used to generate average annual ex-vessel prices at the various landings levels. Over 1999-2019, average percent decrease relative to the annual status quo revenues ranged from 35 to 6%. This analysis demonstrates</a:t>
            </a:r>
            <a:r>
              <a:rPr lang="en-US" sz="1200" kern="1200" baseline="0" dirty="0">
                <a:solidFill>
                  <a:schemeClr val="tx1"/>
                </a:solidFill>
                <a:effectLst/>
                <a:latin typeface="+mn-lt"/>
                <a:ea typeface="+mn-ea"/>
                <a:cs typeface="+mn-cs"/>
              </a:rPr>
              <a:t> the potential economic impacts to the commercial sector, but these impacts may be lessened as the stock rebuilds or if quota is transferred from the recreational to the commercial sector.</a:t>
            </a:r>
            <a:endParaRPr lang="en-US" dirty="0"/>
          </a:p>
        </p:txBody>
      </p:sp>
      <p:sp>
        <p:nvSpPr>
          <p:cNvPr id="4" name="Slide Number Placeholder 3"/>
          <p:cNvSpPr>
            <a:spLocks noGrp="1"/>
          </p:cNvSpPr>
          <p:nvPr>
            <p:ph type="sldNum" sz="quarter" idx="10"/>
          </p:nvPr>
        </p:nvSpPr>
        <p:spPr/>
        <p:txBody>
          <a:bodyPr/>
          <a:lstStyle/>
          <a:p>
            <a:fld id="{EE1A21F8-0EB3-4B04-8906-97128F37D4BD}" type="slidenum">
              <a:rPr lang="en-US" smtClean="0"/>
              <a:t>13</a:t>
            </a:fld>
            <a:endParaRPr lang="en-US"/>
          </a:p>
        </p:txBody>
      </p:sp>
    </p:spTree>
    <p:extLst>
      <p:ext uri="{BB962C8B-B14F-4D97-AF65-F5344CB8AC3E}">
        <p14:creationId xmlns:p14="http://schemas.microsoft.com/office/powerpoint/2010/main" val="7536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a:t>
            </a:r>
            <a:r>
              <a:rPr lang="en-US" sz="1200" kern="1200" baseline="0" dirty="0">
                <a:solidFill>
                  <a:schemeClr val="tx1"/>
                </a:solidFill>
                <a:effectLst/>
                <a:latin typeface="+mn-lt"/>
                <a:ea typeface="+mn-ea"/>
                <a:cs typeface="+mn-cs"/>
              </a:rPr>
              <a:t> the alternatives provide an increase in allocation to the recreational sector compared to status quo. However, i</a:t>
            </a:r>
            <a:r>
              <a:rPr lang="en-US" sz="1200" kern="1200" dirty="0">
                <a:solidFill>
                  <a:schemeClr val="tx1"/>
                </a:solidFill>
                <a:effectLst/>
                <a:latin typeface="+mn-lt"/>
                <a:ea typeface="+mn-ea"/>
                <a:cs typeface="+mn-cs"/>
              </a:rPr>
              <a:t>t is difficult quantify economic impacts stemming from increases in recreational bluefish quota. Without a demand model, it is impossible to estimate the changes in angler effort and expenditures resulting from allocation increases. Qualitatively</a:t>
            </a:r>
            <a:r>
              <a:rPr lang="en-US" sz="1200" kern="1200" baseline="0" dirty="0">
                <a:solidFill>
                  <a:schemeClr val="tx1"/>
                </a:solidFill>
                <a:effectLst/>
                <a:latin typeface="+mn-lt"/>
                <a:ea typeface="+mn-ea"/>
                <a:cs typeface="+mn-cs"/>
              </a:rPr>
              <a:t>, an i</a:t>
            </a:r>
            <a:r>
              <a:rPr lang="en-US" sz="1200" kern="1200" dirty="0">
                <a:solidFill>
                  <a:schemeClr val="tx1"/>
                </a:solidFill>
                <a:effectLst/>
                <a:latin typeface="+mn-lt"/>
                <a:ea typeface="+mn-ea"/>
                <a:cs typeface="+mn-cs"/>
              </a:rPr>
              <a:t>ncrease in recreational bluefish allocation is expected to have slightly positive economic impacts. As a result, we would expect to see potential liberalization in management measures resulting in increased angler satisfaction as well as increased revenue for for-hire operators. </a:t>
            </a:r>
          </a:p>
        </p:txBody>
      </p:sp>
      <p:sp>
        <p:nvSpPr>
          <p:cNvPr id="4" name="Slide Number Placeholder 3"/>
          <p:cNvSpPr>
            <a:spLocks noGrp="1"/>
          </p:cNvSpPr>
          <p:nvPr>
            <p:ph type="sldNum" sz="quarter" idx="10"/>
          </p:nvPr>
        </p:nvSpPr>
        <p:spPr/>
        <p:txBody>
          <a:bodyPr/>
          <a:lstStyle/>
          <a:p>
            <a:fld id="{EE1A21F8-0EB3-4B04-8906-97128F37D4BD}" type="slidenum">
              <a:rPr lang="en-US" smtClean="0"/>
              <a:t>14</a:t>
            </a:fld>
            <a:endParaRPr lang="en-US"/>
          </a:p>
        </p:txBody>
      </p:sp>
    </p:spTree>
    <p:extLst>
      <p:ext uri="{BB962C8B-B14F-4D97-AF65-F5344CB8AC3E}">
        <p14:creationId xmlns:p14="http://schemas.microsoft.com/office/powerpoint/2010/main" val="159677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regard to the social impacts, information can be</a:t>
            </a:r>
            <a:r>
              <a:rPr lang="en-US" sz="1200" kern="1200" baseline="0" dirty="0">
                <a:solidFill>
                  <a:schemeClr val="tx1"/>
                </a:solidFill>
                <a:effectLst/>
                <a:latin typeface="+mn-lt"/>
                <a:ea typeface="+mn-ea"/>
                <a:cs typeface="+mn-cs"/>
              </a:rPr>
              <a:t> drawn from the scoping comments, the majority of which pertained to this amendment topic</a:t>
            </a:r>
            <a:r>
              <a:rPr lang="en-US" dirty="0"/>
              <a:t>.</a:t>
            </a:r>
            <a:r>
              <a:rPr lang="en-US" sz="1200" kern="1200" baseline="0" dirty="0">
                <a:solidFill>
                  <a:schemeClr val="tx1"/>
                </a:solidFill>
                <a:effectLst/>
                <a:latin typeface="+mn-lt"/>
                <a:ea typeface="+mn-ea"/>
                <a:cs typeface="+mn-cs"/>
              </a:rPr>
              <a:t> Comments from commercial industry members indicated support for leaving the allocations unchanged or increasing the commercial allocation and vice versa from recreational stakeholders. The social scientist on the FMAT then looked at commercial crew survey results and determined that a reduction in commercial quota could create a need for more restrictive measures, something which has already been identified as a point of contention for this sector.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15</a:t>
            </a:fld>
            <a:endParaRPr lang="en-US"/>
          </a:p>
        </p:txBody>
      </p:sp>
    </p:spTree>
    <p:extLst>
      <p:ext uri="{BB962C8B-B14F-4D97-AF65-F5344CB8AC3E}">
        <p14:creationId xmlns:p14="http://schemas.microsoft.com/office/powerpoint/2010/main" val="3144421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Social impacts were also analyzed at the community level. </a:t>
            </a:r>
            <a:r>
              <a:rPr lang="en-US" dirty="0"/>
              <a:t>Presented here are the commercial engagement scores for the top 15 bluefish ports. </a:t>
            </a:r>
            <a:r>
              <a:rPr lang="en-US" sz="1800" dirty="0">
                <a:effectLst/>
                <a:latin typeface="Times New Roman" panose="02020603050405020304" pitchFamily="18" charset="0"/>
                <a:ea typeface="Times New Roman" panose="02020603050405020304" pitchFamily="18" charset="0"/>
              </a:rPr>
              <a:t>NOAA Fisheries social scientists produce indicators of commercial and recreational fishing engagement and reliance characteristics for fishing communities throughout the U.S. The Social Indicators are composite indices that help characterize commercial fishing engagement or social vulnerability. The strength of these indicators is that they provide greater depth and contextualization to our understanding of fishing communities, as compared to landings and revenue statistics. </a:t>
            </a:r>
          </a:p>
          <a:p>
            <a:endParaRPr lang="en-US" sz="1800" dirty="0">
              <a:effectLst/>
              <a:latin typeface="Times New Roman" panose="02020603050405020304" pitchFamily="18" charset="0"/>
            </a:endParaRPr>
          </a:p>
          <a:p>
            <a:r>
              <a:rPr lang="en-US" sz="1800" dirty="0">
                <a:latin typeface="Times New Roman" panose="02020603050405020304" pitchFamily="18" charset="0"/>
                <a:ea typeface="Times New Roman" panose="02020603050405020304" pitchFamily="18" charset="0"/>
              </a:rPr>
              <a:t>The top 5 commercial fishing communities were: Wanchese, Montauk, Narragansett, Shinnecock, and New Bedford.</a:t>
            </a:r>
          </a:p>
          <a:p>
            <a:endParaRPr lang="en-US" sz="1800" dirty="0">
              <a:latin typeface="Times New Roman" panose="02020603050405020304" pitchFamily="18" charset="0"/>
            </a:endParaRPr>
          </a:p>
          <a:p>
            <a:endParaRPr lang="en-US" sz="180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effectLst/>
                <a:latin typeface="Times New Roman" panose="02020603050405020304" pitchFamily="18" charset="0"/>
              </a:rPr>
              <a:t>If questioned:</a:t>
            </a:r>
          </a:p>
          <a:p>
            <a:endParaRPr lang="en-US" sz="1800" dirty="0">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Social Indicators provide a more comprehensive view of fishing communities by including social and economic conditions that can influence the viability of commercial and recreational fishing activities, such as gentrification pressure, poverty, and housing characteristics, among other factors.</a:t>
            </a:r>
            <a:endParaRPr lang="en-US" sz="1800" dirty="0">
              <a:latin typeface="Times New Roman" panose="02020603050405020304" pitchFamily="18" charset="0"/>
            </a:endParaRPr>
          </a:p>
          <a:p>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It should be noted that a high engagement score does not necessarily mean that a community or its fishery participants are solely dependent upon commercial fishing activities. There may be other fishing or economic activities that may sustain the livelihoods of individuals or entities within these communities that have relied on commercial fishing historically. </a:t>
            </a:r>
          </a:p>
          <a:p>
            <a:endParaRPr lang="en-US" dirty="0"/>
          </a:p>
        </p:txBody>
      </p:sp>
      <p:sp>
        <p:nvSpPr>
          <p:cNvPr id="4" name="Slide Number Placeholder 3"/>
          <p:cNvSpPr>
            <a:spLocks noGrp="1"/>
          </p:cNvSpPr>
          <p:nvPr>
            <p:ph type="sldNum" sz="quarter" idx="5"/>
          </p:nvPr>
        </p:nvSpPr>
        <p:spPr/>
        <p:txBody>
          <a:bodyPr/>
          <a:lstStyle/>
          <a:p>
            <a:fld id="{EE1A21F8-0EB3-4B04-8906-97128F37D4BD}" type="slidenum">
              <a:rPr lang="en-US" smtClean="0"/>
              <a:t>16</a:t>
            </a:fld>
            <a:endParaRPr lang="en-US"/>
          </a:p>
        </p:txBody>
      </p:sp>
    </p:spTree>
    <p:extLst>
      <p:ext uri="{BB962C8B-B14F-4D97-AF65-F5344CB8AC3E}">
        <p14:creationId xmlns:p14="http://schemas.microsoft.com/office/powerpoint/2010/main" val="98989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Presented here are the recreational engagement scores for the top 15 bluefish communities. As with the commercial scores, i</a:t>
            </a:r>
            <a:r>
              <a:rPr lang="en-US" sz="1200" dirty="0">
                <a:effectLst/>
                <a:latin typeface="Times New Roman" panose="02020603050405020304" pitchFamily="18" charset="0"/>
                <a:ea typeface="Times New Roman" panose="02020603050405020304" pitchFamily="18" charset="0"/>
              </a:rPr>
              <a:t>t should be noted that a high engagement score does not necessarily mean that a community or its fishery participants are solely dependent upon recreational fishing activities. </a:t>
            </a:r>
          </a:p>
          <a:p>
            <a:endParaRPr lang="en-US" sz="1200" kern="1200" dirty="0">
              <a:solidFill>
                <a:schemeClr val="tx1"/>
              </a:solidFill>
              <a:effectLst/>
              <a:latin typeface="+mn-lt"/>
              <a:ea typeface="+mn-ea"/>
              <a:cs typeface="+mn-cs"/>
            </a:endParaRPr>
          </a:p>
          <a:p>
            <a:pPr>
              <a:defRPr/>
            </a:pPr>
            <a:r>
              <a:rPr lang="en-US" dirty="0">
                <a:latin typeface="Times New Roman" panose="02020603050405020304" pitchFamily="18" charset="0"/>
                <a:ea typeface="Times New Roman" panose="02020603050405020304" pitchFamily="18" charset="0"/>
              </a:rPr>
              <a:t>The top 5 recreational fishing communities were: Jacksonville, Babylon, Outer Banks, Montauk, and Melbourne Beach.</a:t>
            </a:r>
          </a:p>
          <a:p>
            <a:endParaRPr lang="en-US" dirty="0"/>
          </a:p>
        </p:txBody>
      </p:sp>
      <p:sp>
        <p:nvSpPr>
          <p:cNvPr id="4" name="Slide Number Placeholder 3"/>
          <p:cNvSpPr>
            <a:spLocks noGrp="1"/>
          </p:cNvSpPr>
          <p:nvPr>
            <p:ph type="sldNum" sz="quarter" idx="10"/>
          </p:nvPr>
        </p:nvSpPr>
        <p:spPr/>
        <p:txBody>
          <a:bodyPr/>
          <a:lstStyle/>
          <a:p>
            <a:fld id="{EE1A21F8-0EB3-4B04-8906-97128F37D4BD}" type="slidenum">
              <a:rPr lang="en-US" smtClean="0"/>
              <a:t>17</a:t>
            </a:fld>
            <a:endParaRPr lang="en-US"/>
          </a:p>
        </p:txBody>
      </p:sp>
    </p:spTree>
    <p:extLst>
      <p:ext uri="{BB962C8B-B14F-4D97-AF65-F5344CB8AC3E}">
        <p14:creationId xmlns:p14="http://schemas.microsoft.com/office/powerpoint/2010/main" val="76922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dirty="0">
                <a:solidFill>
                  <a:schemeClr val="tx1"/>
                </a:solidFill>
                <a:effectLst/>
                <a:latin typeface="+mn-lt"/>
                <a:ea typeface="+mn-ea"/>
                <a:cs typeface="+mn-cs"/>
              </a:rPr>
              <a:t>Section 5.2.1 discusses the potential to phase-in allocation changes over the duration of the selected rebuilding plan. The percent changes are presented in the bottom table. Considering the small range that the phased-in allocations would change over 4-7 years, minimal impacts are expected for the recreational fishery. However, a 1.5% shift in allocation away from the commercial sector is a much larger annual impact relative to its smaller initial allocation. Therefore, a phase-in approach may slightly reduce the economic burden on commercial stakeholders. </a:t>
            </a:r>
            <a:endParaRPr lang="en-US" sz="2000" kern="0" dirty="0"/>
          </a:p>
        </p:txBody>
      </p:sp>
      <p:sp>
        <p:nvSpPr>
          <p:cNvPr id="4" name="Slide Number Placeholder 3"/>
          <p:cNvSpPr>
            <a:spLocks noGrp="1"/>
          </p:cNvSpPr>
          <p:nvPr>
            <p:ph type="sldNum" sz="quarter" idx="10"/>
          </p:nvPr>
        </p:nvSpPr>
        <p:spPr/>
        <p:txBody>
          <a:bodyPr/>
          <a:lstStyle/>
          <a:p>
            <a:fld id="{EE1A21F8-0EB3-4B04-8906-97128F37D4BD}" type="slidenum">
              <a:rPr lang="en-US" smtClean="0"/>
              <a:t>18</a:t>
            </a:fld>
            <a:endParaRPr lang="en-US"/>
          </a:p>
        </p:txBody>
      </p:sp>
    </p:spTree>
    <p:extLst>
      <p:ext uri="{BB962C8B-B14F-4D97-AF65-F5344CB8AC3E}">
        <p14:creationId xmlns:p14="http://schemas.microsoft.com/office/powerpoint/2010/main" val="3854617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6.1.1: commercial allocations to the states. </a:t>
            </a:r>
          </a:p>
          <a:p>
            <a:endParaRPr lang="en-US" dirty="0"/>
          </a:p>
          <a:p>
            <a:r>
              <a:rPr lang="en-US" dirty="0"/>
              <a:t>There are four alternatives including status quo. The three proposed alternatives all revise the commercial allocations to the states using updated time series as compared to the status quo of 1981-1989. The proposed alternatives use a 5-year and 10-year time series, as well as a combination of time series in alternative 3a-4.</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19</a:t>
            </a:fld>
            <a:endParaRPr lang="en-US"/>
          </a:p>
        </p:txBody>
      </p:sp>
    </p:spTree>
    <p:extLst>
      <p:ext uri="{BB962C8B-B14F-4D97-AF65-F5344CB8AC3E}">
        <p14:creationId xmlns:p14="http://schemas.microsoft.com/office/powerpoint/2010/main" val="364730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At this meeting, Dustin and I will provide an overview of the public hearing document and draft amendment as well as the most recent FMAT discussion. The goal is to approve the Council’s public hearing document and Commission's draft amendment for public comment. </a:t>
            </a: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We currently have 2 documents associated with this action and a third will be developed later: </a:t>
            </a:r>
            <a:r>
              <a:rPr lang="en-US" sz="1200" b="0" i="0" kern="1200" dirty="0">
                <a:solidFill>
                  <a:schemeClr val="tx1"/>
                </a:solidFill>
                <a:effectLst/>
                <a:latin typeface="+mn-lt"/>
                <a:ea typeface="+mn-ea"/>
                <a:cs typeface="+mn-cs"/>
              </a:rPr>
              <a:t>​</a:t>
            </a:r>
          </a:p>
          <a:p>
            <a:pPr fontAlgn="base"/>
            <a:endParaRPr lang="en-US" dirty="0"/>
          </a:p>
          <a:p>
            <a:pPr fontAlgn="base"/>
            <a:r>
              <a:rPr lang="en-US" sz="1200" b="0" i="0" u="none" strike="noStrike" kern="1200" dirty="0">
                <a:solidFill>
                  <a:schemeClr val="tx1"/>
                </a:solidFill>
                <a:effectLst/>
                <a:latin typeface="+mn-lt"/>
                <a:ea typeface="+mn-ea"/>
                <a:cs typeface="+mn-cs"/>
              </a:rPr>
              <a:t>A draft joint public hearing document</a:t>
            </a:r>
            <a:r>
              <a:rPr lang="en-US" sz="1200" b="0" i="0" kern="1200" dirty="0">
                <a:solidFill>
                  <a:schemeClr val="tx1"/>
                </a:solidFill>
                <a:effectLst/>
                <a:latin typeface="+mn-lt"/>
                <a:ea typeface="+mn-ea"/>
                <a:cs typeface="+mn-cs"/>
              </a:rPr>
              <a:t>​</a:t>
            </a:r>
            <a:endParaRPr lang="en-US" dirty="0"/>
          </a:p>
          <a:p>
            <a:pPr fontAlgn="base"/>
            <a:endParaRPr lang="en-US" dirty="0"/>
          </a:p>
          <a:p>
            <a:pPr fontAlgn="base"/>
            <a:r>
              <a:rPr lang="en-US" sz="1200" b="0" i="0" u="none" strike="noStrike" kern="1200" dirty="0">
                <a:solidFill>
                  <a:schemeClr val="tx1"/>
                </a:solidFill>
                <a:effectLst/>
                <a:latin typeface="+mn-lt"/>
                <a:ea typeface="+mn-ea"/>
                <a:cs typeface="+mn-cs"/>
              </a:rPr>
              <a:t>A commission version of the amendment, which the Board needs to approve before public hearings to take out for public comment. The Board version of the amendment is essentially a longer version of the public hearing document. It contains additional background information, such as a description of the fisheries, stock status information, habitat considerations, and FMP history. The protected species section and portions of the habitat section will be added after public hearings prior to final action.</a:t>
            </a:r>
            <a:r>
              <a:rPr lang="en-US" sz="1200" b="0" i="0" kern="1200" dirty="0">
                <a:solidFill>
                  <a:schemeClr val="tx1"/>
                </a:solidFill>
                <a:effectLst/>
                <a:latin typeface="+mn-lt"/>
                <a:ea typeface="+mn-ea"/>
                <a:cs typeface="+mn-cs"/>
              </a:rPr>
              <a:t>​</a:t>
            </a:r>
            <a:endParaRPr lang="en-US" dirty="0"/>
          </a:p>
          <a:p>
            <a:pPr fontAlgn="base"/>
            <a:endParaRPr lang="en-US" dirty="0"/>
          </a:p>
          <a:p>
            <a:pPr fontAlgn="base"/>
            <a:r>
              <a:rPr lang="en-US" sz="1200" b="0" i="0" u="none" strike="noStrike" kern="1200" dirty="0">
                <a:solidFill>
                  <a:schemeClr val="tx1"/>
                </a:solidFill>
                <a:effectLst/>
                <a:latin typeface="+mn-lt"/>
                <a:ea typeface="+mn-ea"/>
                <a:cs typeface="+mn-cs"/>
              </a:rPr>
              <a:t>And a Council version of the amendment which will be an environmental assessment. This includes documentation of compliance with federal laws and will be completed after final action. </a:t>
            </a:r>
            <a:r>
              <a:rPr lang="en-US" sz="1200" b="0" i="0" kern="1200" dirty="0">
                <a:solidFill>
                  <a:schemeClr val="tx1"/>
                </a:solidFill>
                <a:effectLst/>
                <a:latin typeface="+mn-lt"/>
                <a:ea typeface="+mn-ea"/>
                <a:cs typeface="+mn-cs"/>
              </a:rPr>
              <a:t>​</a:t>
            </a:r>
            <a:endParaRPr lang="en-US" dirty="0"/>
          </a:p>
          <a:p>
            <a:pPr fontAlgn="base"/>
            <a:r>
              <a:rPr lang="en-US" sz="1200" b="0" i="0" u="none" strike="noStrike" kern="1200" dirty="0">
                <a:solidFill>
                  <a:schemeClr val="tx1"/>
                </a:solidFill>
                <a:effectLst/>
                <a:latin typeface="+mn-lt"/>
                <a:ea typeface="+mn-ea"/>
                <a:cs typeface="+mn-cs"/>
              </a:rPr>
              <a:t>Important to note that the alternatives in all three documents will be identical.</a:t>
            </a:r>
            <a:endParaRPr lang="en-US" dirty="0"/>
          </a:p>
          <a:p>
            <a:pPr>
              <a:buFont typeface="Arial" panose="020B0604020202020204" pitchFamily="34" charset="0"/>
              <a:buNone/>
              <a:defRPr/>
            </a:pPr>
            <a:endParaRPr lang="en-US" dirty="0">
              <a:cs typeface="Calibri"/>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a:t>
            </a:fld>
            <a:endParaRPr lang="en-US"/>
          </a:p>
        </p:txBody>
      </p:sp>
    </p:spTree>
    <p:extLst>
      <p:ext uri="{BB962C8B-B14F-4D97-AF65-F5344CB8AC3E}">
        <p14:creationId xmlns:p14="http://schemas.microsoft.com/office/powerpoint/2010/main" val="172647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was included for reference to help present the impacts of each alternative. T</a:t>
            </a:r>
            <a:r>
              <a:rPr lang="en-US" sz="1800" dirty="0">
                <a:effectLst/>
                <a:latin typeface="Times New Roman" panose="02020603050405020304" pitchFamily="18" charset="0"/>
                <a:ea typeface="Times New Roman" panose="02020603050405020304" pitchFamily="18" charset="0"/>
              </a:rPr>
              <a:t>he resulting percentage increase (blue) or decrease (red) relative to the current allocations (3a-1) are available for each state. Don’t be too concerned with the -100% changes for some states – we will be discussing the alternatives associated with a minimum default allocation in a few slides.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20</a:t>
            </a:fld>
            <a:endParaRPr lang="en-US"/>
          </a:p>
        </p:txBody>
      </p:sp>
    </p:spTree>
    <p:extLst>
      <p:ext uri="{BB962C8B-B14F-4D97-AF65-F5344CB8AC3E}">
        <p14:creationId xmlns:p14="http://schemas.microsoft.com/office/powerpoint/2010/main" val="420428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pPr>
            <a:r>
              <a:rPr lang="en-US" sz="1800" dirty="0">
                <a:effectLst/>
                <a:latin typeface="Times New Roman" panose="02020603050405020304" pitchFamily="18" charset="0"/>
                <a:ea typeface="Times New Roman" panose="02020603050405020304" pitchFamily="18" charset="0"/>
              </a:rPr>
              <a:t>Here, the distribution of each state’s annual bluefish landings are summarized by box and whisker plots. The interquartile range of state-level bluefish landings are portrayed by the gray boxes and whiskers, which indicate the maximum and minimum annual bluefish landing quantity for each state from 1999-2019.</a:t>
            </a:r>
            <a:r>
              <a:rPr lang="en-US" sz="1800" dirty="0">
                <a:effectLst/>
                <a:latin typeface="ZWAdobeF" pitchFamily="2" charset="0"/>
                <a:ea typeface="Times New Roman" panose="02020603050405020304" pitchFamily="18" charset="0"/>
              </a:rPr>
              <a:t> </a:t>
            </a:r>
          </a:p>
          <a:p>
            <a:pPr marL="0" marR="0" algn="l">
              <a:spcBef>
                <a:spcPts val="0"/>
              </a:spcBef>
              <a:spcAft>
                <a:spcPts val="800"/>
              </a:spcAft>
            </a:pPr>
            <a:endParaRPr lang="en-US" sz="1800" dirty="0">
              <a:effectLst/>
              <a:latin typeface="ZWAdobeF" pitchFamily="2"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effectLst/>
                <a:latin typeface="Times New Roman" panose="02020603050405020304" pitchFamily="18" charset="0"/>
                <a:ea typeface="Times New Roman" panose="02020603050405020304" pitchFamily="18" charset="0"/>
              </a:rPr>
              <a:t>Ultimately, there is no consistent trend in impacts stemming from each reallocation alternative when compared across states. When comparing which </a:t>
            </a:r>
            <a:r>
              <a:rPr lang="en-US" sz="1800" dirty="0">
                <a:latin typeface="Times New Roman" panose="02020603050405020304" pitchFamily="18" charset="0"/>
                <a:ea typeface="Times New Roman" panose="02020603050405020304" pitchFamily="18" charset="0"/>
              </a:rPr>
              <a:t>alternative </a:t>
            </a:r>
            <a:r>
              <a:rPr lang="en-US" sz="1800" dirty="0">
                <a:effectLst/>
                <a:latin typeface="Times New Roman" panose="02020603050405020304" pitchFamily="18" charset="0"/>
                <a:ea typeface="Times New Roman" panose="02020603050405020304" pitchFamily="18" charset="0"/>
              </a:rPr>
              <a:t>is closest in value to the median realized landings of each state, </a:t>
            </a:r>
            <a:r>
              <a:rPr lang="en-US" sz="1800" dirty="0">
                <a:latin typeface="Times New Roman" panose="02020603050405020304" pitchFamily="18" charset="0"/>
                <a:ea typeface="Times New Roman" panose="02020603050405020304" pitchFamily="18" charset="0"/>
              </a:rPr>
              <a:t>the 10-year time series associated with </a:t>
            </a:r>
            <a:r>
              <a:rPr lang="en-US" sz="1800" dirty="0">
                <a:effectLst/>
                <a:latin typeface="Times New Roman" panose="02020603050405020304" pitchFamily="18" charset="0"/>
                <a:ea typeface="Times New Roman" panose="02020603050405020304" pitchFamily="18" charset="0"/>
              </a:rPr>
              <a:t>alternative 3a-3 (</a:t>
            </a:r>
            <a:r>
              <a:rPr lang="en-US" sz="1800" dirty="0">
                <a:latin typeface="Times New Roman" panose="02020603050405020304" pitchFamily="18" charset="0"/>
                <a:ea typeface="Times New Roman" panose="02020603050405020304" pitchFamily="18" charset="0"/>
              </a:rPr>
              <a:t>green squares</a:t>
            </a:r>
            <a:r>
              <a:rPr lang="en-US" sz="1800" dirty="0">
                <a:effectLst/>
                <a:latin typeface="Times New Roman" panose="02020603050405020304" pitchFamily="18" charset="0"/>
                <a:ea typeface="Times New Roman" panose="02020603050405020304" pitchFamily="18" charset="0"/>
              </a:rPr>
              <a:t>) performs the best, with landings predictions closest to 38% and furthest from only 9% of state median landings values. By determining which alternative best predicts state landings, the need for transfers will decrease—increasing efficiency within the commercial sector. Therefore, a slight economic advantage is expected for states which are allocated quota above their historic median landings value.</a:t>
            </a:r>
          </a:p>
          <a:p>
            <a:pPr marL="0" marR="0" algn="l">
              <a:spcBef>
                <a:spcPts val="0"/>
              </a:spcBef>
              <a:spcAft>
                <a:spcPts val="800"/>
              </a:spcAft>
            </a:pPr>
            <a:endParaRPr lang="en-US" sz="1800" dirty="0">
              <a:effectLst/>
              <a:latin typeface="ZWAdobeF" pitchFamily="2" charset="0"/>
              <a:ea typeface="Times New Roman" panose="02020603050405020304" pitchFamily="18" charset="0"/>
            </a:endParaRPr>
          </a:p>
          <a:p>
            <a:pPr marL="0" marR="0" algn="l">
              <a:spcBef>
                <a:spcPts val="0"/>
              </a:spcBef>
              <a:spcAft>
                <a:spcPts val="800"/>
              </a:spcAft>
            </a:pPr>
            <a:endParaRPr lang="en-US" sz="1800" dirty="0">
              <a:effectLst/>
              <a:latin typeface="ZWAdobeF" pitchFamily="2" charset="0"/>
              <a:ea typeface="Times New Roman" panose="02020603050405020304" pitchFamily="18" charset="0"/>
            </a:endParaRPr>
          </a:p>
          <a:p>
            <a:pPr marL="0" marR="0" algn="l">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21</a:t>
            </a:fld>
            <a:endParaRPr lang="en-US"/>
          </a:p>
        </p:txBody>
      </p:sp>
    </p:spTree>
    <p:extLst>
      <p:ext uri="{BB962C8B-B14F-4D97-AF65-F5344CB8AC3E}">
        <p14:creationId xmlns:p14="http://schemas.microsoft.com/office/powerpoint/2010/main" val="206065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pPr>
            <a:r>
              <a:rPr lang="en-US" sz="1800" dirty="0">
                <a:latin typeface="Times New Roman" panose="02020603050405020304" pitchFamily="18" charset="0"/>
                <a:ea typeface="Times New Roman" panose="02020603050405020304" pitchFamily="18" charset="0"/>
              </a:rPr>
              <a:t>The next set of alternatives within the commercial allocations to the states are the options to phase-in allocation changes. The phase-in alternatives are tied to whichever alternative is selected in section 6.1.1 and to the duration of the preferred rebuilding alternative.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22</a:t>
            </a:fld>
            <a:endParaRPr lang="en-US"/>
          </a:p>
        </p:txBody>
      </p:sp>
    </p:spTree>
    <p:extLst>
      <p:ext uri="{BB962C8B-B14F-4D97-AF65-F5344CB8AC3E}">
        <p14:creationId xmlns:p14="http://schemas.microsoft.com/office/powerpoint/2010/main" val="372949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en-US" sz="2000" b="0" i="0" u="none" strike="noStrike" cap="none" normalizeH="0" baseline="0" dirty="0">
                <a:ln>
                  <a:noFill/>
                </a:ln>
                <a:solidFill>
                  <a:schemeClr val="tx1"/>
                </a:solidFill>
                <a:effectLst/>
                <a:ea typeface="Times New Roman" panose="02020603050405020304" pitchFamily="18" charset="0"/>
              </a:rPr>
              <a:t>When considering the commercial allocations to the states, the impacts are dependent on three main factors: </a:t>
            </a:r>
          </a:p>
          <a:p>
            <a:pPr lvl="1">
              <a:buFont typeface="+mj-lt"/>
              <a:buAutoNum type="arabicPeriod"/>
            </a:pPr>
            <a:r>
              <a:rPr lang="en-US" altLang="en-US" sz="2000" dirty="0">
                <a:ea typeface="Times New Roman" panose="02020603050405020304" pitchFamily="18" charset="0"/>
              </a:rPr>
              <a:t> D</a:t>
            </a:r>
            <a:r>
              <a:rPr kumimoji="0" lang="en-US" altLang="en-US" sz="2000" b="0" i="0" u="none" strike="noStrike" cap="none" normalizeH="0" baseline="0" dirty="0">
                <a:ln>
                  <a:noFill/>
                </a:ln>
                <a:solidFill>
                  <a:schemeClr val="tx1"/>
                </a:solidFill>
                <a:effectLst/>
                <a:ea typeface="Times New Roman" panose="02020603050405020304" pitchFamily="18" charset="0"/>
              </a:rPr>
              <a:t>ifference between the status quo allocation percentage and the allocation percentage selected</a:t>
            </a:r>
          </a:p>
          <a:p>
            <a:pPr lvl="1">
              <a:buFont typeface="+mj-lt"/>
              <a:buAutoNum type="arabicPeriod"/>
            </a:pPr>
            <a:r>
              <a:rPr lang="en-US" altLang="en-US" sz="2000" dirty="0">
                <a:ea typeface="Times New Roman" panose="02020603050405020304" pitchFamily="18" charset="0"/>
              </a:rPr>
              <a:t> D</a:t>
            </a:r>
            <a:r>
              <a:rPr kumimoji="0" lang="en-US" altLang="en-US" sz="2000" b="0" i="0" u="none" strike="noStrike" cap="none" normalizeH="0" baseline="0" dirty="0">
                <a:ln>
                  <a:noFill/>
                </a:ln>
                <a:solidFill>
                  <a:schemeClr val="tx1"/>
                </a:solidFill>
                <a:effectLst/>
                <a:ea typeface="Times New Roman" panose="02020603050405020304" pitchFamily="18" charset="0"/>
              </a:rPr>
              <a:t>uration of the phase-in period, which will be the same duration as the preferred rebuilding plan  </a:t>
            </a:r>
          </a:p>
          <a:p>
            <a:pPr lvl="1">
              <a:buFont typeface="+mj-lt"/>
              <a:buAutoNum type="arabicPeriod"/>
            </a:pPr>
            <a:r>
              <a:rPr lang="en-US" altLang="en-US" sz="2000" dirty="0">
                <a:ea typeface="Times New Roman" panose="02020603050405020304" pitchFamily="18" charset="0"/>
              </a:rPr>
              <a:t> C</a:t>
            </a:r>
            <a:r>
              <a:rPr kumimoji="0" lang="en-US" altLang="en-US" sz="2000" b="0" i="0" u="none" strike="noStrike" cap="none" normalizeH="0" baseline="0" dirty="0">
                <a:ln>
                  <a:noFill/>
                </a:ln>
                <a:solidFill>
                  <a:schemeClr val="tx1"/>
                </a:solidFill>
                <a:effectLst/>
                <a:ea typeface="Times New Roman" panose="02020603050405020304" pitchFamily="18" charset="0"/>
              </a:rPr>
              <a:t>ontinuation of state-to-state transfers  </a:t>
            </a:r>
          </a:p>
          <a:p>
            <a:r>
              <a:rPr lang="en-US" altLang="en-US" sz="2000" dirty="0">
                <a:ea typeface="Times New Roman" panose="02020603050405020304" pitchFamily="18" charset="0"/>
              </a:rPr>
              <a:t>A</a:t>
            </a:r>
            <a:r>
              <a:rPr kumimoji="0" lang="en-US" altLang="en-US" sz="2000" b="0" i="0" u="none" strike="noStrike" cap="none" normalizeH="0" baseline="0" dirty="0">
                <a:ln>
                  <a:noFill/>
                </a:ln>
                <a:solidFill>
                  <a:schemeClr val="tx1"/>
                </a:solidFill>
                <a:effectLst/>
                <a:ea typeface="Times New Roman" panose="02020603050405020304" pitchFamily="18" charset="0"/>
              </a:rPr>
              <a:t>llocations could shift by as much as 2.49 percentage points per year (NY), or as little as 0.01 percentage points (NH, SC, GA) per year.</a:t>
            </a:r>
          </a:p>
          <a:p>
            <a:r>
              <a:rPr lang="en-US" altLang="en-US" sz="2000" dirty="0">
                <a:ea typeface="Times New Roman" panose="02020603050405020304" pitchFamily="18" charset="0"/>
              </a:rPr>
              <a:t>Ultimately, this </a:t>
            </a:r>
            <a:r>
              <a:rPr kumimoji="0" lang="en-US" altLang="en-US" sz="2000" b="0" i="0" u="none" strike="noStrike" cap="none" normalizeH="0" baseline="0" dirty="0">
                <a:ln>
                  <a:noFill/>
                </a:ln>
                <a:solidFill>
                  <a:schemeClr val="tx1"/>
                </a:solidFill>
                <a:effectLst/>
                <a:ea typeface="Times New Roman" panose="02020603050405020304" pitchFamily="18" charset="0"/>
              </a:rPr>
              <a:t>alternative </a:t>
            </a:r>
            <a:r>
              <a:rPr lang="en-US" sz="1800" kern="1200" dirty="0">
                <a:solidFill>
                  <a:schemeClr val="tx1"/>
                </a:solidFill>
                <a:effectLst/>
                <a:latin typeface="+mn-lt"/>
                <a:ea typeface="+mn-ea"/>
                <a:cs typeface="+mn-cs"/>
              </a:rPr>
              <a:t>may slightly reduce the economic burden on commercial stakeholders and likely have short-term economic benefits in the form of increased landings and revenues over the non-phase-in alternative, if all else was held constant.</a:t>
            </a:r>
            <a:endParaRPr lang="en-US" sz="3200" kern="0" dirty="0"/>
          </a:p>
          <a:p>
            <a:pPr marL="0" marR="0" algn="just">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23</a:t>
            </a:fld>
            <a:endParaRPr lang="en-US"/>
          </a:p>
        </p:txBody>
      </p:sp>
    </p:spTree>
    <p:extLst>
      <p:ext uri="{BB962C8B-B14F-4D97-AF65-F5344CB8AC3E}">
        <p14:creationId xmlns:p14="http://schemas.microsoft.com/office/powerpoint/2010/main" val="717982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latin typeface="Times New Roman" panose="02020603050405020304" pitchFamily="18" charset="0"/>
                <a:ea typeface="Times New Roman" panose="02020603050405020304" pitchFamily="18" charset="0"/>
              </a:rPr>
              <a:t>Presented here are the quota trigger alternatives. Alternatives 3c-1 to 3c-3 will dictate if a trigger is implemented and whether the value is tied to pre- or post-transfer commercial quota time series. </a:t>
            </a:r>
            <a:r>
              <a:rPr lang="en-US" sz="1800" dirty="0">
                <a:effectLst/>
                <a:latin typeface="Times New Roman" panose="02020603050405020304" pitchFamily="18" charset="0"/>
                <a:ea typeface="Times New Roman" panose="02020603050405020304" pitchFamily="18" charset="0"/>
              </a:rPr>
              <a:t>*I want to note that no formal commercial quota existed before the implementation of Amendment 1 in 2000, so the </a:t>
            </a:r>
            <a:r>
              <a:rPr lang="en-US" sz="1800" dirty="0">
                <a:latin typeface="Times New Roman" panose="02020603050405020304" pitchFamily="18" charset="0"/>
                <a:ea typeface="Times New Roman" panose="02020603050405020304" pitchFamily="18" charset="0"/>
              </a:rPr>
              <a:t>values presented </a:t>
            </a:r>
            <a:r>
              <a:rPr lang="en-US" sz="1800" dirty="0">
                <a:effectLst/>
                <a:latin typeface="Times New Roman" panose="02020603050405020304" pitchFamily="18" charset="0"/>
                <a:ea typeface="Times New Roman" panose="02020603050405020304" pitchFamily="18" charset="0"/>
              </a:rPr>
              <a:t>represents the quota for available years only.</a:t>
            </a:r>
          </a:p>
          <a:p>
            <a:pPr marL="0" marR="0" algn="l">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algn="l">
              <a:spcAft>
                <a:spcPts val="800"/>
              </a:spcAft>
              <a:defRPr/>
            </a:pPr>
            <a:r>
              <a:rPr lang="en-US" sz="1800" dirty="0">
                <a:latin typeface="Times New Roman" panose="02020603050405020304" pitchFamily="18" charset="0"/>
                <a:ea typeface="Times New Roman" panose="02020603050405020304" pitchFamily="18" charset="0"/>
              </a:rPr>
              <a:t>On the bottom left are the range of baseline quota tiers</a:t>
            </a:r>
            <a:r>
              <a:rPr lang="en-US" sz="1800" baseline="0" dirty="0">
                <a:latin typeface="Times New Roman" panose="02020603050405020304" pitchFamily="18" charset="0"/>
                <a:ea typeface="Times New Roman" panose="02020603050405020304" pitchFamily="18" charset="0"/>
              </a:rPr>
              <a:t> developed</a:t>
            </a:r>
            <a:r>
              <a:rPr lang="en-US" sz="1800" dirty="0">
                <a:latin typeface="Times New Roman" panose="02020603050405020304" pitchFamily="18" charset="0"/>
                <a:ea typeface="Times New Roman" panose="02020603050405020304" pitchFamily="18" charset="0"/>
              </a:rPr>
              <a:t> by the FMAT that were revised based on Council/Board feedback. On the bottom right we present the allocation of additional quota greater than the trigger threshold for each state using the associated additional quota allocations.  </a:t>
            </a:r>
          </a:p>
          <a:p>
            <a:pPr algn="just">
              <a:spcAft>
                <a:spcPts val="800"/>
              </a:spcAft>
            </a:pPr>
            <a:endParaRPr lang="en-US" sz="18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24</a:t>
            </a:fld>
            <a:endParaRPr lang="en-US"/>
          </a:p>
        </p:txBody>
      </p:sp>
    </p:spTree>
    <p:extLst>
      <p:ext uri="{BB962C8B-B14F-4D97-AF65-F5344CB8AC3E}">
        <p14:creationId xmlns:p14="http://schemas.microsoft.com/office/powerpoint/2010/main" val="3257476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pPr>
            <a:r>
              <a:rPr lang="en-US" sz="1800" dirty="0">
                <a:latin typeface="Times New Roman" panose="02020603050405020304" pitchFamily="18" charset="0"/>
                <a:ea typeface="Times New Roman" panose="02020603050405020304" pitchFamily="18" charset="0"/>
              </a:rPr>
              <a:t>Presented here for reference is the time series of commercial quotas as it relates to the proposed trigger thresholds. Over the past 5 years of the time series, the commercial quotas consistently remained above the pre-transfer trigger thresholds. For the post-transfer trigger thresholds over the same period, the 5-year trigger would have been tripped in 3 of the 5 years, while the 10-year and ½ and ½ would have been tripped only once.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25</a:t>
            </a:fld>
            <a:endParaRPr lang="en-US"/>
          </a:p>
        </p:txBody>
      </p:sp>
    </p:spTree>
    <p:extLst>
      <p:ext uri="{BB962C8B-B14F-4D97-AF65-F5344CB8AC3E}">
        <p14:creationId xmlns:p14="http://schemas.microsoft.com/office/powerpoint/2010/main" val="1221374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tabLst>
                <a:tab pos="457200" algn="l"/>
                <a:tab pos="4445000" algn="l"/>
              </a:tabLst>
            </a:pPr>
            <a:r>
              <a:rPr lang="en-US" sz="1800" dirty="0">
                <a:effectLst/>
                <a:latin typeface="Times New Roman" panose="02020603050405020304" pitchFamily="18" charset="0"/>
                <a:ea typeface="Times New Roman" panose="02020603050405020304" pitchFamily="18" charset="0"/>
              </a:rPr>
              <a:t>To analyze the economic impacts of the difference in allocation with a trigger</a:t>
            </a:r>
            <a:r>
              <a:rPr lang="en-US" sz="1800">
                <a:effectLst/>
                <a:latin typeface="Times New Roman" panose="02020603050405020304" pitchFamily="18" charset="0"/>
                <a:ea typeface="Times New Roman" panose="02020603050405020304" pitchFamily="18" charset="0"/>
              </a:rPr>
              <a:t>, </a:t>
            </a:r>
            <a:r>
              <a:rPr lang="en-US" sz="1800">
                <a:latin typeface="Times New Roman" panose="02020603050405020304" pitchFamily="18" charset="0"/>
                <a:ea typeface="Times New Roman" panose="02020603050405020304" pitchFamily="18" charset="0"/>
              </a:rPr>
              <a:t>we</a:t>
            </a:r>
            <a:r>
              <a:rPr lang="en-US" sz="1800">
                <a:latin typeface="Times New Roman" panose="02020603050405020304" pitchFamily="18" charset="0"/>
                <a:ea typeface="Times New Roman" panose="02020603050405020304" pitchFamily="18" charset="0"/>
              </a:rPr>
              <a:t> used </a:t>
            </a:r>
            <a:r>
              <a:rPr lang="en-US" sz="1800">
                <a:effectLst/>
                <a:latin typeface="Times New Roman" panose="02020603050405020304" pitchFamily="18" charset="0"/>
                <a:ea typeface="Times New Roman" panose="02020603050405020304" pitchFamily="18" charset="0"/>
              </a:rPr>
              <a:t>a </a:t>
            </a:r>
            <a:r>
              <a:rPr lang="en-US" sz="1800" dirty="0">
                <a:effectLst/>
                <a:latin typeface="Times New Roman" panose="02020603050405020304" pitchFamily="18" charset="0"/>
                <a:ea typeface="Times New Roman" panose="02020603050405020304" pitchFamily="18" charset="0"/>
              </a:rPr>
              <a:t>commercial quota 100,000 lbs. above both the pre- and </a:t>
            </a:r>
            <a:r>
              <a:rPr lang="en-US" sz="1800">
                <a:effectLst/>
                <a:latin typeface="Times New Roman" panose="02020603050405020304" pitchFamily="18" charset="0"/>
                <a:ea typeface="Times New Roman" panose="02020603050405020304" pitchFamily="18" charset="0"/>
              </a:rPr>
              <a:t>post-transfer </a:t>
            </a:r>
            <a:r>
              <a:rPr lang="en-US" sz="1800" smtClean="0">
                <a:effectLst/>
                <a:latin typeface="Times New Roman" panose="02020603050405020304" pitchFamily="18" charset="0"/>
                <a:ea typeface="Times New Roman" panose="02020603050405020304" pitchFamily="18" charset="0"/>
              </a:rPr>
              <a:t>threshold. </a:t>
            </a:r>
            <a:r>
              <a:rPr lang="en-US" sz="1800" dirty="0">
                <a:effectLst/>
                <a:latin typeface="Times New Roman" panose="02020603050405020304" pitchFamily="18" charset="0"/>
                <a:ea typeface="Times New Roman" panose="02020603050405020304" pitchFamily="18" charset="0"/>
              </a:rPr>
              <a:t>Revenues were calculated at the state-level using allocations under the trigger </a:t>
            </a:r>
            <a:r>
              <a:rPr lang="en-US" sz="1800" dirty="0">
                <a:latin typeface="Times New Roman" panose="02020603050405020304" pitchFamily="18" charset="0"/>
                <a:ea typeface="Times New Roman" panose="02020603050405020304" pitchFamily="18" charset="0"/>
              </a:rPr>
              <a:t>approach</a:t>
            </a:r>
            <a:r>
              <a:rPr lang="en-US" sz="1800" dirty="0">
                <a:effectLst/>
                <a:latin typeface="Times New Roman" panose="02020603050405020304" pitchFamily="18" charset="0"/>
                <a:ea typeface="Times New Roman" panose="02020603050405020304" pitchFamily="18" charset="0"/>
              </a:rPr>
              <a:t>. The revenues generated from the trigger-allocated quota were compared to revenues generated under a no-trigger allocation scenario </a:t>
            </a:r>
            <a:r>
              <a:rPr lang="en-US" sz="1800">
                <a:effectLst/>
                <a:latin typeface="Times New Roman" panose="02020603050405020304" pitchFamily="18" charset="0"/>
                <a:ea typeface="Times New Roman" panose="02020603050405020304" pitchFamily="18" charset="0"/>
              </a:rPr>
              <a:t>across </a:t>
            </a:r>
            <a:r>
              <a:rPr lang="en-US" sz="1800">
                <a:latin typeface="Times New Roman" panose="02020603050405020304" pitchFamily="18" charset="0"/>
                <a:ea typeface="Times New Roman" panose="02020603050405020304" pitchFamily="18" charset="0"/>
              </a:rPr>
              <a:t>all</a:t>
            </a:r>
            <a:r>
              <a:rPr lang="en-US" sz="1800">
                <a:latin typeface="Times New Roman" panose="02020603050405020304" pitchFamily="18" charset="0"/>
                <a:ea typeface="Times New Roman" panose="02020603050405020304" pitchFamily="18" charset="0"/>
              </a:rPr>
              <a:t> </a:t>
            </a:r>
            <a:r>
              <a:rPr lang="en-US" sz="1800" smtClean="0">
                <a:effectLst/>
                <a:latin typeface="Times New Roman" panose="02020603050405020304" pitchFamily="18" charset="0"/>
                <a:ea typeface="Times New Roman" panose="02020603050405020304" pitchFamily="18" charset="0"/>
              </a:rPr>
              <a:t>alternatives</a:t>
            </a:r>
            <a:r>
              <a:rPr lang="en-US" sz="1800" dirty="0">
                <a:effectLst/>
                <a:latin typeface="Times New Roman" panose="02020603050405020304" pitchFamily="18" charset="0"/>
                <a:ea typeface="Times New Roman" panose="02020603050405020304" pitchFamily="18" charset="0"/>
              </a:rPr>
              <a:t>. Annual state ex-vessel prices averaged over 1996-2019 were used for the calculation of revenues and reported in 2020 constant dollars. </a:t>
            </a:r>
          </a:p>
          <a:p>
            <a:pPr marL="0" marR="0" algn="l">
              <a:spcBef>
                <a:spcPts val="0"/>
              </a:spcBef>
              <a:spcAft>
                <a:spcPts val="800"/>
              </a:spcAft>
              <a:tabLst>
                <a:tab pos="457200" algn="l"/>
                <a:tab pos="4445000" algn="l"/>
              </a:tabLst>
            </a:pPr>
            <a:endParaRPr lang="en-US" sz="1800" dirty="0">
              <a:effectLst/>
              <a:latin typeface="Times New Roman" panose="02020603050405020304" pitchFamily="18" charset="0"/>
              <a:ea typeface="Times New Roman" panose="02020603050405020304" pitchFamily="18" charset="0"/>
            </a:endParaRPr>
          </a:p>
          <a:p>
            <a:pPr marL="0" marR="0" algn="l">
              <a:spcBef>
                <a:spcPts val="0"/>
              </a:spcBef>
              <a:spcAft>
                <a:spcPts val="800"/>
              </a:spcAft>
              <a:tabLst>
                <a:tab pos="457200" algn="l"/>
                <a:tab pos="4445000" algn="l"/>
              </a:tabLst>
            </a:pPr>
            <a:r>
              <a:rPr lang="en-US" sz="1200" b="0" i="0" u="none" kern="1200" dirty="0">
                <a:solidFill>
                  <a:schemeClr val="tx1"/>
                </a:solidFill>
                <a:effectLst/>
                <a:latin typeface="+mn-lt"/>
                <a:ea typeface="+mn-ea"/>
                <a:cs typeface="+mn-cs"/>
              </a:rPr>
              <a:t>When an additional 100,000 lbs. is allocated under the trigger vs. the non-trigger status quo, average revenues decrease for NC, ME and NH, when averaged across all state allocation alternatives. The highest increases in revenues when averaged across the alternatives are earned by MA, NJ and VA.</a:t>
            </a:r>
            <a:endParaRPr lang="en-US" sz="1800" u="none" dirty="0">
              <a:effectLst/>
              <a:latin typeface="Times New Roman" panose="02020603050405020304" pitchFamily="18" charset="0"/>
              <a:ea typeface="Times New Roman" panose="02020603050405020304" pitchFamily="18" charset="0"/>
            </a:endParaRPr>
          </a:p>
          <a:p>
            <a:pPr marL="0" marR="0" algn="l">
              <a:spcBef>
                <a:spcPts val="0"/>
              </a:spcBef>
              <a:spcAft>
                <a:spcPts val="800"/>
              </a:spcAft>
              <a:tabLst>
                <a:tab pos="457200" algn="l"/>
                <a:tab pos="4445000"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en-US" sz="1800" dirty="0">
                <a:effectLst/>
                <a:latin typeface="Times New Roman" panose="02020603050405020304" pitchFamily="18" charset="0"/>
                <a:ea typeface="Times New Roman" panose="02020603050405020304" pitchFamily="18" charset="0"/>
              </a:rPr>
              <a:t>This analysis highlights the variation in economic outcomes and their dependence on the allocation alternatives proposed in section 6.3. As with other analyses, here we assume that each state will fully utilize their allocated quota and have no state-to-state transfers. </a:t>
            </a:r>
            <a:endParaRPr lang="en-US" sz="1800" dirty="0">
              <a:latin typeface="Times New Roman" panose="02020603050405020304" pitchFamily="18" charset="0"/>
              <a:ea typeface="Times New Roman" panose="02020603050405020304" pitchFamily="18" charset="0"/>
            </a:endParaRPr>
          </a:p>
          <a:p>
            <a:pPr algn="l">
              <a:spcAft>
                <a:spcPts val="800"/>
              </a:spcAft>
            </a:pPr>
            <a:endParaRPr lang="en-US" sz="1800" dirty="0">
              <a:latin typeface="Times New Roman" panose="02020603050405020304" pitchFamily="18" charset="0"/>
              <a:ea typeface="Times New Roman" panose="02020603050405020304" pitchFamily="18" charset="0"/>
            </a:endParaRPr>
          </a:p>
          <a:p>
            <a:pPr algn="l">
              <a:spcAft>
                <a:spcPts val="800"/>
              </a:spcAft>
            </a:pPr>
            <a:endParaRPr lang="en-US" sz="1800" dirty="0">
              <a:latin typeface="Times New Roman" panose="02020603050405020304" pitchFamily="18" charset="0"/>
              <a:ea typeface="Times New Roman" panose="02020603050405020304" pitchFamily="18" charset="0"/>
            </a:endParaRPr>
          </a:p>
          <a:p>
            <a:pPr algn="l">
              <a:spcAft>
                <a:spcPts val="800"/>
              </a:spcAft>
            </a:pPr>
            <a:r>
              <a:rPr lang="en-US" sz="1800" dirty="0">
                <a:latin typeface="Times New Roman" panose="02020603050405020304" pitchFamily="18" charset="0"/>
                <a:ea typeface="Times New Roman" panose="02020603050405020304" pitchFamily="18" charset="0"/>
              </a:rPr>
              <a:t>Do not read:</a:t>
            </a:r>
          </a:p>
          <a:p>
            <a:pPr algn="l">
              <a:spcAft>
                <a:spcPts val="800"/>
              </a:spcAft>
            </a:pPr>
            <a:endParaRPr lang="en-US" sz="1800" dirty="0">
              <a:latin typeface="Times New Roman" panose="02020603050405020304" pitchFamily="18" charset="0"/>
              <a:ea typeface="Times New Roman" panose="02020603050405020304" pitchFamily="18" charset="0"/>
            </a:endParaRPr>
          </a:p>
          <a:p>
            <a:pPr marL="0" marR="0" algn="l">
              <a:spcBef>
                <a:spcPts val="0"/>
              </a:spcBef>
              <a:spcAft>
                <a:spcPts val="800"/>
              </a:spcAft>
            </a:pPr>
            <a:r>
              <a:rPr lang="en-US" sz="1800" dirty="0">
                <a:effectLst/>
                <a:latin typeface="Times New Roman" panose="02020603050405020304" pitchFamily="18" charset="0"/>
                <a:ea typeface="Times New Roman" panose="02020603050405020304" pitchFamily="18" charset="0"/>
              </a:rPr>
              <a:t>Conceptually, when the trigger is activated, states will receive greater quantities of quota if they are grouped into an allocation category which results in higher allocations than the non-trigger alternative allocation method. For example, MA would be allocated 6.71% of quota under the status quo, but quota allocation after the trigger threshold would increase to 7.50% under the trigger sub-alternative resulting in positive economic benefits for MA. The opposite, for example, is true for NC where a pre trigger status quo allocation would be reduced from ~32% to ~15%. However, when compared to overall revenue throughout the year, this is a relatively small percentage.</a:t>
            </a:r>
          </a:p>
          <a:p>
            <a:pPr marL="0" marR="0" algn="l">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a:p>
            <a:pPr marL="0" marR="0" algn="l">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26</a:t>
            </a:fld>
            <a:endParaRPr lang="en-US"/>
          </a:p>
        </p:txBody>
      </p:sp>
    </p:spTree>
    <p:extLst>
      <p:ext uri="{BB962C8B-B14F-4D97-AF65-F5344CB8AC3E}">
        <p14:creationId xmlns:p14="http://schemas.microsoft.com/office/powerpoint/2010/main" val="416751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dirty="0">
                <a:latin typeface="Times New Roman" panose="02020603050405020304" pitchFamily="18" charset="0"/>
                <a:ea typeface="Times New Roman" panose="02020603050405020304" pitchFamily="18" charset="0"/>
              </a:rPr>
              <a:t>Presented here are the minimum default allocation </a:t>
            </a:r>
            <a:r>
              <a:rPr lang="en-US" sz="1800" dirty="0">
                <a:solidFill>
                  <a:srgbClr val="000000"/>
                </a:solidFill>
                <a:latin typeface="Calibri" panose="020F0502020204030204" pitchFamily="34" charset="0"/>
              </a:rPr>
              <a:t>alternatives. </a:t>
            </a:r>
            <a:r>
              <a:rPr lang="en-US" sz="1800" b="0" i="0" u="none" strike="noStrike" dirty="0">
                <a:solidFill>
                  <a:srgbClr val="000000"/>
                </a:solidFill>
                <a:effectLst/>
                <a:latin typeface="Calibri" panose="020F0502020204030204" pitchFamily="34" charset="0"/>
              </a:rPr>
              <a:t>Each alternative applies a fixed minimum quota of either 0.1 or 0.25%. Then, the remainder of the TAL is allocated based on average landings using the time series selected by the Council/Board for this Amendment.</a:t>
            </a:r>
            <a:r>
              <a:rPr lang="en-US" sz="1800" b="0" i="0" dirty="0">
                <a:solidFill>
                  <a:srgbClr val="000000"/>
                </a:solidFill>
                <a:effectLst/>
                <a:latin typeface="Calibri" panose="020F0502020204030204" pitchFamily="34" charset="0"/>
              </a:rPr>
              <a:t>​</a:t>
            </a:r>
          </a:p>
          <a:p>
            <a:pPr algn="l" rtl="0" fontAlgn="base"/>
            <a:endParaRPr lang="en-US" sz="1800" b="0" i="0" u="none" strike="noStrike" dirty="0">
              <a:solidFill>
                <a:srgbClr val="000000"/>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Towards the left of the table, you see the “no action” allocations. These are the current allocations with no minimum default included. Then, you see the status quo alternative, but with a minimum default allocation of 0.10 or 0.25% applied, followed by each other time series tied to section 6.1 (the commercial allocations to the states). </a:t>
            </a:r>
            <a:r>
              <a:rPr lang="en-US" sz="1800" b="0" i="0" dirty="0">
                <a:solidFill>
                  <a:srgbClr val="444444"/>
                </a:solidFill>
                <a:effectLst/>
                <a:latin typeface="Calibri" panose="020F0502020204030204" pitchFamily="34" charset="0"/>
              </a:rPr>
              <a:t>​These alternatives allow states that would lose their allocation through the reallocation process to retain a minimum default allocation.</a:t>
            </a:r>
            <a:endParaRPr lang="en-US" sz="2800" b="0" i="0" dirty="0">
              <a:solidFill>
                <a:srgbClr val="444444"/>
              </a:solidFill>
              <a:effectLst/>
              <a:latin typeface="Calibri" panose="020F0502020204030204" pitchFamily="34" charset="0"/>
            </a:endParaRPr>
          </a:p>
          <a:p>
            <a:pPr marL="0" marR="0" algn="just">
              <a:spcBef>
                <a:spcPts val="0"/>
              </a:spcBef>
              <a:spcAft>
                <a:spcPts val="80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27</a:t>
            </a:fld>
            <a:endParaRPr lang="en-US"/>
          </a:p>
        </p:txBody>
      </p:sp>
    </p:spTree>
    <p:extLst>
      <p:ext uri="{BB962C8B-B14F-4D97-AF65-F5344CB8AC3E}">
        <p14:creationId xmlns:p14="http://schemas.microsoft.com/office/powerpoint/2010/main" val="28917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tabLst>
                <a:tab pos="457200" algn="l"/>
              </a:tabLst>
            </a:pPr>
            <a:r>
              <a:rPr lang="en-US" sz="1800" dirty="0">
                <a:effectLst/>
                <a:latin typeface="Times New Roman" panose="02020603050405020304" pitchFamily="18" charset="0"/>
                <a:ea typeface="Times New Roman" panose="02020603050405020304" pitchFamily="18" charset="0"/>
              </a:rPr>
              <a:t>Here, we present bluefish revenues with minimum defaults vs. allocations without the minimum defaults for each state. Revenues are estimated and compared across both of the proposed minimum default allocations (0.10% and 0.25%).</a:t>
            </a:r>
          </a:p>
          <a:p>
            <a:pPr marL="0" marR="0" algn="l">
              <a:spcBef>
                <a:spcPts val="0"/>
              </a:spcBef>
              <a:spcAft>
                <a:spcPts val="800"/>
              </a:spcAft>
              <a:tabLst>
                <a:tab pos="457200" algn="l"/>
              </a:tabLst>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tab pos="457200" algn="l"/>
              </a:tabLst>
              <a:defRPr/>
            </a:pPr>
            <a:r>
              <a:rPr lang="en-US" sz="1800" dirty="0">
                <a:effectLst/>
                <a:latin typeface="Times New Roman" panose="02020603050405020304" pitchFamily="18" charset="0"/>
                <a:ea typeface="Times New Roman" panose="02020603050405020304" pitchFamily="18" charset="0"/>
              </a:rPr>
              <a:t>In terms of revenue gains or losses, NC’s revenues decrease the most under the minimum default allocation, with average losses of $55K and $137K for the 0.10% and 0.25% minimum defaults, respectively. The change in NC’s revenue under a minimum default allocation relative to the change in its total revenue is actually quite small because they have such a large allocation. The states with the highest increases in revenues are NH, ME, GA and SC. This is not surprising given that these states have the lowest allocations. Lastly, if transfers are to occur and if the states receiving minimum allocations are not projected to land their quota, it is possible for quota transfers to counteract the decreases in revenue stemming from minimum default allocations. </a:t>
            </a:r>
          </a:p>
          <a:p>
            <a:pPr marL="0" marR="0" algn="just">
              <a:spcBef>
                <a:spcPts val="0"/>
              </a:spcBef>
              <a:spcAft>
                <a:spcPts val="800"/>
              </a:spcAft>
              <a:tabLst>
                <a:tab pos="457200" algn="l"/>
                <a:tab pos="44450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tabLst>
                <a:tab pos="457200" algn="l"/>
                <a:tab pos="44450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tabLst>
                <a:tab pos="457200" algn="l"/>
                <a:tab pos="4445000" algn="l"/>
              </a:tabLst>
            </a:pPr>
            <a:r>
              <a:rPr lang="en-US" sz="1800" u="sng" dirty="0">
                <a:effectLst/>
                <a:latin typeface="Times New Roman" panose="02020603050405020304" pitchFamily="18" charset="0"/>
                <a:ea typeface="Times New Roman" panose="02020603050405020304" pitchFamily="18" charset="0"/>
              </a:rPr>
              <a:t>Only read if questioned</a:t>
            </a:r>
          </a:p>
          <a:p>
            <a:pPr marL="0" marR="0" lvl="0" indent="0" algn="just" defTabSz="914400" rtl="0" eaLnBrk="1" fontAlgn="auto" latinLnBrk="0" hangingPunct="1">
              <a:lnSpc>
                <a:spcPct val="100000"/>
              </a:lnSpc>
              <a:spcBef>
                <a:spcPts val="0"/>
              </a:spcBef>
              <a:spcAft>
                <a:spcPts val="800"/>
              </a:spcAft>
              <a:buClrTx/>
              <a:buSzTx/>
              <a:buFontTx/>
              <a:buNone/>
              <a:tabLst>
                <a:tab pos="457200" algn="l"/>
                <a:tab pos="4445000" algn="l"/>
              </a:tabLst>
              <a:defRPr/>
            </a:pPr>
            <a:r>
              <a:rPr lang="en-US" sz="1800" dirty="0">
                <a:effectLst/>
                <a:latin typeface="Times New Roman" panose="02020603050405020304" pitchFamily="18" charset="0"/>
                <a:ea typeface="Times New Roman" panose="02020603050405020304" pitchFamily="18" charset="0"/>
              </a:rPr>
              <a:t>Landings for each allocation series (3a-1 to 3a-4) are simulated using historic pre-sector transfer quota quantities given that pre-sector transfer allocations are closer to realized landings relative to post-transfer quantities (1999-2019) and the assumption that all allocated quota is landed is necessary for the analysis. The simulated allocated quota, and therefore estimated landings, for each series is multiplied by the average state ex-vessel bluefish price. Average annual state bluefish prices ($/lb) are used rather than an econometric model as a peer-reviewed state-level annual price model has yet to be developed. The use of average state bluefish prices omits the inverse relationship between price and quantity of bluefish landed, which is a limitation of this specific analysis. The average difference in revenues under minimum default allocations and their non-minimum default counterparts are presented in Figure 9. </a:t>
            </a:r>
          </a:p>
          <a:p>
            <a:pPr marL="0" marR="0" algn="just">
              <a:spcBef>
                <a:spcPts val="0"/>
              </a:spcBef>
              <a:spcAft>
                <a:spcPts val="800"/>
              </a:spcAft>
              <a:tabLst>
                <a:tab pos="457200" algn="l"/>
                <a:tab pos="44450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28</a:t>
            </a:fld>
            <a:endParaRPr lang="en-US"/>
          </a:p>
        </p:txBody>
      </p:sp>
    </p:spTree>
    <p:extLst>
      <p:ext uri="{BB962C8B-B14F-4D97-AF65-F5344CB8AC3E}">
        <p14:creationId xmlns:p14="http://schemas.microsoft.com/office/powerpoint/2010/main" val="820876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Section 7 of the public hearing</a:t>
            </a:r>
            <a:r>
              <a:rPr lang="en-US" baseline="0" dirty="0">
                <a:cs typeface="Calibri" panose="020F0502020204030204"/>
              </a:rPr>
              <a:t> document covers the rebuilding plan alternatives and their impacts. At the last meeting in October, the alternatives were narrowed down to three rebuilding plans and </a:t>
            </a:r>
            <a:r>
              <a:rPr lang="en-US" baseline="0" dirty="0" smtClean="0">
                <a:cs typeface="Calibri" panose="020F0502020204030204"/>
              </a:rPr>
              <a:t>the no </a:t>
            </a:r>
            <a:r>
              <a:rPr lang="en-US" baseline="0" dirty="0">
                <a:cs typeface="Calibri" panose="020F0502020204030204"/>
              </a:rPr>
              <a:t>action/status </a:t>
            </a:r>
            <a:r>
              <a:rPr lang="en-US" baseline="0" dirty="0" smtClean="0">
                <a:cs typeface="Calibri" panose="020F0502020204030204"/>
              </a:rPr>
              <a:t>quo alternative. </a:t>
            </a:r>
            <a:r>
              <a:rPr lang="en-US" baseline="0" dirty="0">
                <a:cs typeface="Calibri" panose="020F0502020204030204"/>
              </a:rPr>
              <a:t>The Council is legally required to implement a rebuilding plan following the overfished designation for bluefish, so in effect only three alternatives are under consideration. Alternative 4b is the 4 year constant harvest scenario, alternative 4c is the 5 year plan that would follow the Council’s updated risk policy, and alternative 4d is the 7 year constant fishing mortality rate rebuilding plan. Alternative 4d would require a special case adjustment to the Council risk policy because it would allow fishing mortality that is higher than what the risk policy dictates. </a:t>
            </a:r>
          </a:p>
          <a:p>
            <a:endParaRPr lang="en-US" baseline="0" dirty="0">
              <a:cs typeface="Calibri" panose="020F0502020204030204"/>
            </a:endParaRPr>
          </a:p>
          <a:p>
            <a:r>
              <a:rPr lang="en-US" baseline="0" dirty="0">
                <a:cs typeface="Calibri" panose="020F0502020204030204"/>
              </a:rPr>
              <a:t>The two figures on this slide depict projected catch and spawning stock biomass for the three rebuilding plans. It is important to remember that these catch values, SSB levels, and biomass reference points are subject to change. </a:t>
            </a:r>
            <a:r>
              <a:rPr lang="en-US" sz="1200" b="0" i="0" kern="1200" dirty="0">
                <a:solidFill>
                  <a:schemeClr val="tx1"/>
                </a:solidFill>
                <a:effectLst/>
                <a:latin typeface="+mn-lt"/>
                <a:ea typeface="+mn-ea"/>
                <a:cs typeface="+mn-cs"/>
              </a:rPr>
              <a:t>Regardless of which alternative is selected, the stock assessment scientist will perform assessment updates and rerun projections every two years. Each projection is based on current stock status information, meaning the catch values are subject to change depending upon the latest assessment. It</a:t>
            </a:r>
            <a:r>
              <a:rPr lang="en-US" sz="1200" b="0" i="0" kern="1200" baseline="0" dirty="0">
                <a:solidFill>
                  <a:schemeClr val="tx1"/>
                </a:solidFill>
                <a:effectLst/>
                <a:latin typeface="+mn-lt"/>
                <a:ea typeface="+mn-ea"/>
                <a:cs typeface="+mn-cs"/>
              </a:rPr>
              <a:t> will be important to convey this to the public during hearings, and the public hearing document also has language to that effect.</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29</a:t>
            </a:fld>
            <a:endParaRPr lang="en-US"/>
          </a:p>
        </p:txBody>
      </p:sp>
    </p:spTree>
    <p:extLst>
      <p:ext uri="{BB962C8B-B14F-4D97-AF65-F5344CB8AC3E}">
        <p14:creationId xmlns:p14="http://schemas.microsoft.com/office/powerpoint/2010/main" val="146854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Here is a snapshot reminder of the timeline that this amendment is on</a:t>
            </a:r>
            <a:r>
              <a:rPr lang="en-US" baseline="0" dirty="0">
                <a:cs typeface="Calibri"/>
              </a:rPr>
              <a:t>. </a:t>
            </a:r>
            <a:r>
              <a:rPr lang="en-US" dirty="0">
                <a:cs typeface="Calibri"/>
              </a:rPr>
              <a:t>While not a complete timeline, this shows some of the big steps taken thus far (in blue) followed by upcoming big steps in the amendment process (in green). After we approve the public hearing document, we will run public hearings and work towards taking final action in June, with implementation by the end of 2021. At this point in the amendment timeline, any deviations from the planned milestones will have major implications as to when this amendment will be completed.</a:t>
            </a:r>
            <a:r>
              <a:rPr lang="en-US" baseline="0" dirty="0">
                <a:cs typeface="Calibri"/>
              </a:rPr>
              <a:t> </a:t>
            </a:r>
          </a:p>
          <a:p>
            <a:pPr>
              <a:defRPr/>
            </a:pPr>
            <a:endParaRPr lang="en-US" baseline="0" dirty="0">
              <a:cs typeface="Calibri"/>
            </a:endParaRPr>
          </a:p>
          <a:p>
            <a:pPr>
              <a:defRPr/>
            </a:pPr>
            <a:r>
              <a:rPr lang="en-US" baseline="0" dirty="0">
                <a:cs typeface="Calibri"/>
              </a:rPr>
              <a:t>As a note, the public comment period will open as soon as the public hearing document is final and posted. Everyone will be notified via a press release. Additionally, we have slightly revised the comment form that we use for Amendments. Since we have so many alternatives in play, we plan to recruit comments organized by alternative set. I will pull up the new draft comment form at the end of the presentation for your review. </a:t>
            </a:r>
          </a:p>
          <a:p>
            <a:pPr>
              <a:defRPr/>
            </a:pPr>
            <a:endParaRPr lang="en-US" baseline="0" dirty="0">
              <a:cs typeface="Calibri"/>
            </a:endParaRPr>
          </a:p>
          <a:p>
            <a:pPr>
              <a:defRPr/>
            </a:pPr>
            <a:r>
              <a:rPr lang="en-US" u="sng" baseline="0" dirty="0">
                <a:cs typeface="Calibri"/>
              </a:rPr>
              <a:t>Supplemental Notes</a:t>
            </a:r>
          </a:p>
          <a:p>
            <a:pPr>
              <a:defRPr/>
            </a:pPr>
            <a:r>
              <a:rPr lang="en-US" u="sng" baseline="0" dirty="0">
                <a:cs typeface="Calibri"/>
              </a:rPr>
              <a:t>If the Board and Council is unable to approve of the public hearing document and the Draft Amendment today, the rebuilding plan will need to be removed from the amendment and staff will focus our efforts on implementing the rebuilding plan through a framework/addendum while  the amendment is put on hold.</a:t>
            </a:r>
            <a:endParaRPr lang="en-US" u="sng"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3</a:t>
            </a:fld>
            <a:endParaRPr lang="en-US"/>
          </a:p>
        </p:txBody>
      </p:sp>
    </p:spTree>
    <p:extLst>
      <p:ext uri="{BB962C8B-B14F-4D97-AF65-F5344CB8AC3E}">
        <p14:creationId xmlns:p14="http://schemas.microsoft.com/office/powerpoint/2010/main" val="412486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These</a:t>
            </a:r>
            <a:r>
              <a:rPr lang="en-US" sz="1800" baseline="0" dirty="0">
                <a:effectLst/>
                <a:latin typeface="Times New Roman" panose="02020603050405020304" pitchFamily="18" charset="0"/>
                <a:ea typeface="Times New Roman" panose="02020603050405020304" pitchFamily="18" charset="0"/>
              </a:rPr>
              <a:t> landings graphs will </a:t>
            </a:r>
            <a:r>
              <a:rPr lang="en-US" sz="1800" dirty="0">
                <a:effectLst/>
                <a:latin typeface="Times New Roman" panose="02020603050405020304" pitchFamily="18" charset="0"/>
                <a:ea typeface="Times New Roman" panose="02020603050405020304" pitchFamily="18" charset="0"/>
              </a:rPr>
              <a:t>help to convey the economic impacts to the commercial industry </a:t>
            </a:r>
            <a:r>
              <a:rPr lang="en-US" sz="1800" dirty="0" smtClean="0">
                <a:effectLst/>
                <a:latin typeface="Times New Roman" panose="02020603050405020304" pitchFamily="18" charset="0"/>
                <a:ea typeface="Times New Roman" panose="02020603050405020304" pitchFamily="18" charset="0"/>
              </a:rPr>
              <a:t>resulting from each of the rebuilding </a:t>
            </a:r>
            <a:r>
              <a:rPr lang="en-US" sz="1800" dirty="0">
                <a:effectLst/>
                <a:latin typeface="Times New Roman" panose="02020603050405020304" pitchFamily="18" charset="0"/>
                <a:ea typeface="Times New Roman" panose="02020603050405020304" pitchFamily="18" charset="0"/>
              </a:rPr>
              <a:t>plan alternatives.</a:t>
            </a:r>
            <a:r>
              <a:rPr lang="en-US" sz="1800" baseline="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Figure 13A displays projected commercial bluefish landings under each of the rebuilding plans</a:t>
            </a:r>
            <a:r>
              <a:rPr lang="en-US" sz="1800" baseline="0" dirty="0">
                <a:effectLst/>
                <a:latin typeface="Times New Roman" panose="02020603050405020304" pitchFamily="18" charset="0"/>
                <a:ea typeface="Times New Roman" panose="02020603050405020304" pitchFamily="18" charset="0"/>
              </a:rPr>
              <a:t> under the assumption of an 11% commercial allocation </a:t>
            </a:r>
            <a:r>
              <a:rPr lang="en-US" sz="1800" dirty="0">
                <a:effectLst/>
                <a:latin typeface="Times New Roman" panose="02020603050405020304" pitchFamily="18" charset="0"/>
                <a:ea typeface="Times New Roman" panose="02020603050405020304" pitchFamily="18" charset="0"/>
              </a:rPr>
              <a:t>and B represents projected</a:t>
            </a:r>
            <a:r>
              <a:rPr lang="en-US" sz="1800" baseline="0" dirty="0">
                <a:effectLst/>
                <a:latin typeface="Times New Roman" panose="02020603050405020304" pitchFamily="18" charset="0"/>
                <a:ea typeface="Times New Roman" panose="02020603050405020304" pitchFamily="18" charset="0"/>
              </a:rPr>
              <a:t> landings under a </a:t>
            </a:r>
            <a:r>
              <a:rPr lang="en-US" sz="1800" dirty="0">
                <a:effectLst/>
                <a:latin typeface="Times New Roman" panose="02020603050405020304" pitchFamily="18" charset="0"/>
                <a:ea typeface="Times New Roman" panose="02020603050405020304" pitchFamily="18" charset="0"/>
              </a:rPr>
              <a:t>17% commercial allocation. This</a:t>
            </a:r>
            <a:r>
              <a:rPr lang="en-US" sz="1800" baseline="0" dirty="0">
                <a:effectLst/>
                <a:latin typeface="Times New Roman" panose="02020603050405020304" pitchFamily="18" charset="0"/>
                <a:ea typeface="Times New Roman" panose="02020603050405020304" pitchFamily="18" charset="0"/>
              </a:rPr>
              <a:t> is meant to provide a lower and upper bound for reference</a:t>
            </a: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30</a:t>
            </a:fld>
            <a:endParaRPr lang="en-US"/>
          </a:p>
        </p:txBody>
      </p:sp>
    </p:spTree>
    <p:extLst>
      <p:ext uri="{BB962C8B-B14F-4D97-AF65-F5344CB8AC3E}">
        <p14:creationId xmlns:p14="http://schemas.microsoft.com/office/powerpoint/2010/main" val="114417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Times New Roman" panose="02020603050405020304" pitchFamily="18" charset="0"/>
                <a:ea typeface="Times New Roman" panose="02020603050405020304" pitchFamily="18" charset="0"/>
              </a:rPr>
              <a:t>A quick aside here, figures</a:t>
            </a:r>
            <a:r>
              <a:rPr lang="en-US" sz="1800" baseline="0" dirty="0" smtClean="0">
                <a:effectLst/>
                <a:latin typeface="Times New Roman" panose="02020603050405020304" pitchFamily="18" charset="0"/>
                <a:ea typeface="Times New Roman" panose="02020603050405020304" pitchFamily="18" charset="0"/>
              </a:rPr>
              <a:t> 14 and 16 in the public hearing document display the aggregate landings and revenue, when they should in fact display average landings and revenue as displayed here in the presentation. These changes will be updated along with any other recommended changes provided here today before being posted for public </a:t>
            </a:r>
            <a:r>
              <a:rPr lang="en-US" sz="1800" baseline="0" smtClean="0">
                <a:effectLst/>
                <a:latin typeface="Times New Roman" panose="02020603050405020304" pitchFamily="18" charset="0"/>
                <a:ea typeface="Times New Roman" panose="02020603050405020304" pitchFamily="18" charset="0"/>
              </a:rPr>
              <a:t>comment. </a:t>
            </a:r>
            <a:r>
              <a:rPr lang="en-US" sz="1800" smtClean="0">
                <a:effectLst/>
                <a:latin typeface="Times New Roman" panose="02020603050405020304" pitchFamily="18" charset="0"/>
                <a:ea typeface="Times New Roman" panose="02020603050405020304" pitchFamily="18" charset="0"/>
              </a:rPr>
              <a:t>Projected</a:t>
            </a:r>
            <a:r>
              <a:rPr lang="en-US" sz="1800" baseline="0" smtClean="0">
                <a:effectLst/>
                <a:latin typeface="Times New Roman" panose="02020603050405020304" pitchFamily="18" charset="0"/>
                <a:ea typeface="Times New Roman" panose="02020603050405020304" pitchFamily="18" charset="0"/>
              </a:rPr>
              <a:t> </a:t>
            </a:r>
            <a:r>
              <a:rPr lang="en-US" sz="1800" baseline="0" dirty="0">
                <a:effectLst/>
                <a:latin typeface="Times New Roman" panose="02020603050405020304" pitchFamily="18" charset="0"/>
                <a:ea typeface="Times New Roman" panose="02020603050405020304" pitchFamily="18" charset="0"/>
              </a:rPr>
              <a:t>average </a:t>
            </a:r>
            <a:r>
              <a:rPr lang="en-US" sz="1800" dirty="0">
                <a:effectLst/>
                <a:latin typeface="Times New Roman" panose="02020603050405020304" pitchFamily="18" charset="0"/>
                <a:ea typeface="Times New Roman" panose="02020603050405020304" pitchFamily="18" charset="0"/>
              </a:rPr>
              <a:t>landings are summarized in Figure 14, where A and B represents the 11% and 17% commercial allocations, respectively. Alternative 4b (i.e., the 4-year plan) had the lowest average landings of</a:t>
            </a:r>
            <a:r>
              <a:rPr lang="en-US" sz="1800" baseline="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3.6 M </a:t>
            </a:r>
            <a:r>
              <a:rPr lang="en-US" sz="1800" dirty="0" err="1">
                <a:effectLst/>
                <a:latin typeface="Times New Roman" panose="02020603050405020304" pitchFamily="18" charset="0"/>
                <a:ea typeface="Times New Roman" panose="02020603050405020304" pitchFamily="18" charset="0"/>
              </a:rPr>
              <a:t>lbs</a:t>
            </a:r>
            <a:r>
              <a:rPr lang="en-US" sz="1800" dirty="0">
                <a:effectLst/>
                <a:latin typeface="Times New Roman" panose="02020603050405020304" pitchFamily="18" charset="0"/>
                <a:ea typeface="Times New Roman" panose="02020603050405020304" pitchFamily="18" charset="0"/>
              </a:rPr>
              <a:t> and 5.5 M </a:t>
            </a:r>
            <a:r>
              <a:rPr lang="en-US" sz="1800" dirty="0" err="1">
                <a:effectLst/>
                <a:latin typeface="Times New Roman" panose="02020603050405020304" pitchFamily="18" charset="0"/>
                <a:ea typeface="Times New Roman" panose="02020603050405020304" pitchFamily="18" charset="0"/>
              </a:rPr>
              <a:t>lbs</a:t>
            </a:r>
            <a:r>
              <a:rPr lang="en-US" sz="1800" dirty="0">
                <a:effectLst/>
                <a:latin typeface="Times New Roman" panose="02020603050405020304" pitchFamily="18" charset="0"/>
                <a:ea typeface="Times New Roman" panose="02020603050405020304" pitchFamily="18" charset="0"/>
              </a:rPr>
              <a:t> under the 11% and 17% commercial </a:t>
            </a:r>
            <a:r>
              <a:rPr lang="en-US" sz="1800" dirty="0" smtClean="0">
                <a:effectLst/>
                <a:latin typeface="Times New Roman" panose="02020603050405020304" pitchFamily="18" charset="0"/>
                <a:ea typeface="Times New Roman" panose="02020603050405020304" pitchFamily="18" charset="0"/>
              </a:rPr>
              <a:t>allocations. </a:t>
            </a:r>
            <a:r>
              <a:rPr lang="en-US" sz="1800" dirty="0">
                <a:effectLst/>
                <a:latin typeface="Times New Roman" panose="02020603050405020304" pitchFamily="18" charset="0"/>
                <a:ea typeface="Times New Roman" panose="02020603050405020304" pitchFamily="18" charset="0"/>
              </a:rPr>
              <a:t>Alternative 4d had the highest average annual landings with averages of 4.9 M </a:t>
            </a:r>
            <a:r>
              <a:rPr lang="en-US" sz="1800" dirty="0" err="1">
                <a:effectLst/>
                <a:latin typeface="Times New Roman" panose="02020603050405020304" pitchFamily="18" charset="0"/>
                <a:ea typeface="Times New Roman" panose="02020603050405020304" pitchFamily="18" charset="0"/>
              </a:rPr>
              <a:t>lbs</a:t>
            </a:r>
            <a:r>
              <a:rPr lang="en-US" sz="1800" dirty="0">
                <a:effectLst/>
                <a:latin typeface="Times New Roman" panose="02020603050405020304" pitchFamily="18" charset="0"/>
                <a:ea typeface="Times New Roman" panose="02020603050405020304" pitchFamily="18" charset="0"/>
              </a:rPr>
              <a:t> and 7.5 M </a:t>
            </a:r>
            <a:r>
              <a:rPr lang="en-US" sz="1800" dirty="0" err="1">
                <a:effectLst/>
                <a:latin typeface="Times New Roman" panose="02020603050405020304" pitchFamily="18" charset="0"/>
                <a:ea typeface="Times New Roman" panose="02020603050405020304" pitchFamily="18" charset="0"/>
              </a:rPr>
              <a:t>lbs</a:t>
            </a:r>
            <a:r>
              <a:rPr lang="en-US" sz="1800" dirty="0">
                <a:effectLst/>
                <a:latin typeface="Times New Roman" panose="02020603050405020304" pitchFamily="18" charset="0"/>
                <a:ea typeface="Times New Roman" panose="02020603050405020304" pitchFamily="18" charset="0"/>
              </a:rPr>
              <a:t> under the 11% and 17% commercial </a:t>
            </a:r>
            <a:r>
              <a:rPr lang="en-US" sz="1800" dirty="0" smtClean="0">
                <a:effectLst/>
                <a:latin typeface="Times New Roman" panose="02020603050405020304" pitchFamily="18" charset="0"/>
                <a:ea typeface="Times New Roman" panose="02020603050405020304" pitchFamily="18" charset="0"/>
              </a:rPr>
              <a:t>allocations. </a:t>
            </a:r>
            <a:endParaRPr lang="en-US" sz="1800" dirty="0">
              <a:effectLst/>
              <a:latin typeface="Times New Roman" panose="02020603050405020304" pitchFamily="18" charset="0"/>
              <a:ea typeface="Times New Roman" panose="02020603050405020304" pitchFamily="18" charset="0"/>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31</a:t>
            </a:fld>
            <a:endParaRPr lang="en-US"/>
          </a:p>
        </p:txBody>
      </p:sp>
    </p:spTree>
    <p:extLst>
      <p:ext uri="{BB962C8B-B14F-4D97-AF65-F5344CB8AC3E}">
        <p14:creationId xmlns:p14="http://schemas.microsoft.com/office/powerpoint/2010/main" val="2897208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public hearing</a:t>
            </a:r>
            <a:r>
              <a:rPr lang="en-US" sz="1800" baseline="0" dirty="0">
                <a:effectLst/>
                <a:latin typeface="Times New Roman" panose="02020603050405020304" pitchFamily="18" charset="0"/>
                <a:ea typeface="Times New Roman" panose="02020603050405020304" pitchFamily="18" charset="0"/>
              </a:rPr>
              <a:t> document also contains </a:t>
            </a:r>
            <a:r>
              <a:rPr lang="en-US" sz="1800" baseline="0" dirty="0" smtClean="0">
                <a:effectLst/>
                <a:latin typeface="Times New Roman" panose="02020603050405020304" pitchFamily="18" charset="0"/>
                <a:ea typeface="Times New Roman" panose="02020603050405020304" pitchFamily="18" charset="0"/>
              </a:rPr>
              <a:t>an analysis </a:t>
            </a:r>
            <a:r>
              <a:rPr lang="en-US" sz="1800" baseline="0" dirty="0">
                <a:effectLst/>
                <a:latin typeface="Times New Roman" panose="02020603050405020304" pitchFamily="18" charset="0"/>
                <a:ea typeface="Times New Roman" panose="02020603050405020304" pitchFamily="18" charset="0"/>
              </a:rPr>
              <a:t>of commercial bluefish </a:t>
            </a:r>
            <a:r>
              <a:rPr lang="en-US" sz="1800" baseline="0" dirty="0" smtClean="0">
                <a:effectLst/>
                <a:latin typeface="Times New Roman" panose="02020603050405020304" pitchFamily="18" charset="0"/>
                <a:ea typeface="Times New Roman" panose="02020603050405020304" pitchFamily="18" charset="0"/>
              </a:rPr>
              <a:t>landings revenue </a:t>
            </a:r>
            <a:r>
              <a:rPr lang="en-US" sz="1800" baseline="0" dirty="0">
                <a:effectLst/>
                <a:latin typeface="Times New Roman" panose="02020603050405020304" pitchFamily="18" charset="0"/>
                <a:ea typeface="Times New Roman" panose="02020603050405020304" pitchFamily="18" charset="0"/>
              </a:rPr>
              <a:t>across the three rebuilding plan alternatives. The three different shaded bars represent three different discount rates of 0%, 3%, and 7%. </a:t>
            </a:r>
            <a:r>
              <a:rPr lang="en-US" sz="1200" kern="1200" dirty="0">
                <a:solidFill>
                  <a:schemeClr val="tx1"/>
                </a:solidFill>
                <a:effectLst/>
                <a:latin typeface="+mn-lt"/>
                <a:ea typeface="+mn-ea"/>
                <a:cs typeface="+mn-cs"/>
              </a:rPr>
              <a:t>Revenue streams are estimated using the predicted landings and ex-vessel bluefish prices are predicted using the modeling methods and parameters specified in Appendix B. You</a:t>
            </a:r>
            <a:r>
              <a:rPr lang="en-US" sz="1200" kern="1200" baseline="0" dirty="0">
                <a:solidFill>
                  <a:schemeClr val="tx1"/>
                </a:solidFill>
                <a:effectLst/>
                <a:latin typeface="+mn-lt"/>
                <a:ea typeface="+mn-ea"/>
                <a:cs typeface="+mn-cs"/>
              </a:rPr>
              <a:t> can see similar trends across all three discount rates where alternative 4b results in the lowest revenue, and alternative 4d provides the most revenue.</a:t>
            </a:r>
            <a:endParaRPr lang="en-US" sz="1800" dirty="0">
              <a:effectLst/>
              <a:latin typeface="Times New Roman" panose="02020603050405020304" pitchFamily="18" charset="0"/>
              <a:ea typeface="Times New Roman" panose="02020603050405020304" pitchFamily="18" charset="0"/>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32</a:t>
            </a:fld>
            <a:endParaRPr lang="en-US"/>
          </a:p>
        </p:txBody>
      </p:sp>
    </p:spTree>
    <p:extLst>
      <p:ext uri="{BB962C8B-B14F-4D97-AF65-F5344CB8AC3E}">
        <p14:creationId xmlns:p14="http://schemas.microsoft.com/office/powerpoint/2010/main" val="1304610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assessing</a:t>
            </a:r>
            <a:r>
              <a:rPr lang="en-US" baseline="0" dirty="0" smtClean="0"/>
              <a:t> the economic impacts to the recreational sector, the analysis is not as straightforward. W</a:t>
            </a:r>
            <a:r>
              <a:rPr lang="en-US" dirty="0" smtClean="0"/>
              <a:t>ithout a demand model, it is unclear how the proposed rebuilding plans will impact recreational bluefish fishing effort.</a:t>
            </a:r>
          </a:p>
          <a:p>
            <a:r>
              <a:rPr lang="en-US" dirty="0" smtClean="0"/>
              <a:t>Transition to the new recreational bag limits in 2020 combined with </a:t>
            </a:r>
            <a:r>
              <a:rPr lang="en-US" dirty="0" err="1" smtClean="0"/>
              <a:t>covid</a:t>
            </a:r>
            <a:r>
              <a:rPr lang="en-US" dirty="0" smtClean="0"/>
              <a:t>-related data challenges in 2020 further complicates any impact analysis. However, generally</a:t>
            </a:r>
            <a:r>
              <a:rPr lang="en-US" baseline="0" dirty="0" smtClean="0"/>
              <a:t> speaking a higher recreational harvest limit may allow for liberalized measures which affects angler access to the resource and potentially more revenue for for-hire operators.</a:t>
            </a:r>
            <a:endParaRPr lang="en-US" dirty="0" smtClean="0"/>
          </a:p>
          <a:p>
            <a:endParaRPr lang="en-US" dirty="0"/>
          </a:p>
        </p:txBody>
      </p:sp>
      <p:sp>
        <p:nvSpPr>
          <p:cNvPr id="4" name="Slide Number Placeholder 3"/>
          <p:cNvSpPr>
            <a:spLocks noGrp="1"/>
          </p:cNvSpPr>
          <p:nvPr>
            <p:ph type="sldNum" sz="quarter" idx="10"/>
          </p:nvPr>
        </p:nvSpPr>
        <p:spPr/>
        <p:txBody>
          <a:bodyPr/>
          <a:lstStyle/>
          <a:p>
            <a:fld id="{EE1A21F8-0EB3-4B04-8906-97128F37D4BD}" type="slidenum">
              <a:rPr lang="en-US" smtClean="0"/>
              <a:t>33</a:t>
            </a:fld>
            <a:endParaRPr lang="en-US"/>
          </a:p>
        </p:txBody>
      </p:sp>
    </p:spTree>
    <p:extLst>
      <p:ext uri="{BB962C8B-B14F-4D97-AF65-F5344CB8AC3E}">
        <p14:creationId xmlns:p14="http://schemas.microsoft.com/office/powerpoint/2010/main" val="12315813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Section 8.0 covers the sector quota transfers. The first alternative set 5a covers the sector transfer process. Alternative 5a-1 would maintain the current process for sector transfers, whereby quota can only be transferred from the recreational sector to the commercial sector through the specifications process. Alternative 5a-2 would allow for optional bi-directional transfers through the annual specifications process with pre-defined guidelines </a:t>
            </a:r>
            <a:r>
              <a:rPr lang="en-US" baseline="0" dirty="0" smtClean="0"/>
              <a:t>as </a:t>
            </a:r>
            <a:r>
              <a:rPr lang="en-US" baseline="0" dirty="0"/>
              <a:t>outlined in table 21 of the public hearing document. The transfer would consist of a portion of the total ABC in the form of a landings limit transfer. Transfers would not occur if the stock is overfished or overfishing is occurring.</a:t>
            </a:r>
          </a:p>
          <a:p>
            <a:endParaRPr lang="en-US" baseline="0" dirty="0"/>
          </a:p>
          <a:p>
            <a:r>
              <a:rPr lang="en-US" baseline="0" dirty="0"/>
              <a:t>Alternative set 5b covers the transfer cap, which I will describe in more detail on a later slide.</a:t>
            </a:r>
          </a:p>
        </p:txBody>
      </p:sp>
      <p:sp>
        <p:nvSpPr>
          <p:cNvPr id="4" name="Slide Number Placeholder 3"/>
          <p:cNvSpPr>
            <a:spLocks noGrp="1"/>
          </p:cNvSpPr>
          <p:nvPr>
            <p:ph type="sldNum" sz="quarter" idx="10"/>
          </p:nvPr>
        </p:nvSpPr>
        <p:spPr/>
        <p:txBody>
          <a:bodyPr/>
          <a:lstStyle/>
          <a:p>
            <a:fld id="{EE1A21F8-0EB3-4B04-8906-97128F37D4BD}" type="slidenum">
              <a:rPr lang="en-US" smtClean="0"/>
              <a:t>34</a:t>
            </a:fld>
            <a:endParaRPr lang="en-US"/>
          </a:p>
        </p:txBody>
      </p:sp>
    </p:spTree>
    <p:extLst>
      <p:ext uri="{BB962C8B-B14F-4D97-AF65-F5344CB8AC3E}">
        <p14:creationId xmlns:p14="http://schemas.microsoft.com/office/powerpoint/2010/main" val="1836851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As</a:t>
            </a:r>
            <a:r>
              <a:rPr lang="en-US" sz="1200" baseline="0"/>
              <a:t> mentioned before, the e</a:t>
            </a:r>
            <a:r>
              <a:rPr lang="en-US" sz="1200"/>
              <a:t>xisting bluefish quota transfer process ( alternative 5a-1) is described in table 21, with proposed revisions</a:t>
            </a:r>
            <a:r>
              <a:rPr lang="en-US" sz="1200" baseline="0"/>
              <a:t> to the process under alternative 5a-2 </a:t>
            </a:r>
            <a:r>
              <a:rPr lang="en-US" sz="1200"/>
              <a:t>highlighted in green.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key changes under</a:t>
            </a:r>
            <a:r>
              <a:rPr lang="en-US" sz="1200" kern="1200" baseline="0">
                <a:solidFill>
                  <a:schemeClr val="tx1"/>
                </a:solidFill>
                <a:effectLst/>
                <a:latin typeface="+mn-lt"/>
                <a:ea typeface="+mn-ea"/>
                <a:cs typeface="+mn-cs"/>
              </a:rPr>
              <a:t> alternative 5a-2 </a:t>
            </a:r>
            <a:r>
              <a:rPr lang="en-US"/>
              <a:t>are </a:t>
            </a:r>
            <a:r>
              <a:rPr lang="en-US" sz="1200" kern="1200" baseline="0">
                <a:solidFill>
                  <a:schemeClr val="tx1"/>
                </a:solidFill>
                <a:effectLst/>
                <a:latin typeface="+mn-lt"/>
                <a:ea typeface="+mn-ea"/>
                <a:cs typeface="+mn-cs"/>
              </a:rPr>
              <a:t>the Board and Council’s ability to consider bi-directional transfers and no post-implementation review or adjustment by NOAA Fisheries in February. </a:t>
            </a:r>
            <a:r>
              <a:rPr lang="en-US" sz="1200" kern="1200">
                <a:solidFill>
                  <a:schemeClr val="tx1"/>
                </a:solidFill>
                <a:effectLst/>
                <a:latin typeface="+mn-lt"/>
                <a:ea typeface="+mn-ea"/>
                <a:cs typeface="+mn-cs"/>
              </a:rPr>
              <a:t>Under the existing sector transfer process, specifications</a:t>
            </a:r>
            <a:r>
              <a:rPr lang="en-US" sz="1200" kern="1200" baseline="0">
                <a:solidFill>
                  <a:schemeClr val="tx1"/>
                </a:solidFill>
                <a:effectLst/>
                <a:latin typeface="+mn-lt"/>
                <a:ea typeface="+mn-ea"/>
                <a:cs typeface="+mn-cs"/>
              </a:rPr>
              <a:t> are implemented in January for the new fishing year. NOAA Fisheries later reassesses the transfer amount in February based on new data and an adjustment notice is released in March or April. The timing of setting recreational measures makes this timeline untenable under bi-directional transfers, so post-specifications adjustments would not be possible.</a:t>
            </a:r>
          </a:p>
        </p:txBody>
      </p:sp>
      <p:sp>
        <p:nvSpPr>
          <p:cNvPr id="4" name="Slide Number Placeholder 3"/>
          <p:cNvSpPr>
            <a:spLocks noGrp="1"/>
          </p:cNvSpPr>
          <p:nvPr>
            <p:ph type="sldNum" sz="quarter" idx="10"/>
          </p:nvPr>
        </p:nvSpPr>
        <p:spPr/>
        <p:txBody>
          <a:bodyPr/>
          <a:lstStyle/>
          <a:p>
            <a:fld id="{EE1A21F8-0EB3-4B04-8906-97128F37D4BD}" type="slidenum">
              <a:rPr lang="en-US" smtClean="0"/>
              <a:t>35</a:t>
            </a:fld>
            <a:endParaRPr lang="en-US"/>
          </a:p>
        </p:txBody>
      </p:sp>
    </p:spTree>
    <p:extLst>
      <p:ext uri="{BB962C8B-B14F-4D97-AF65-F5344CB8AC3E}">
        <p14:creationId xmlns:p14="http://schemas.microsoft.com/office/powerpoint/2010/main" val="492108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Now </a:t>
            </a:r>
            <a:r>
              <a:rPr lang="en-US" sz="2800" dirty="0" smtClean="0"/>
              <a:t>to cover the impacts. Alt </a:t>
            </a:r>
            <a:r>
              <a:rPr lang="en-US" sz="2800" dirty="0"/>
              <a:t>5a-1 provides less flexibility and less access to quota increases for the recreational sector, which many recreational stakeholders said they were </a:t>
            </a:r>
            <a:r>
              <a:rPr lang="en-US" sz="2800" baseline="0" dirty="0"/>
              <a:t>displeased about during the scoping process.</a:t>
            </a:r>
            <a:endParaRPr lang="en-US" sz="2800" dirty="0"/>
          </a:p>
          <a:p>
            <a:endParaRPr lang="en-US" sz="2800" dirty="0">
              <a:ea typeface="Tahoma"/>
              <a:cs typeface="Tahoma"/>
            </a:endParaRPr>
          </a:p>
          <a:p>
            <a:r>
              <a:rPr lang="en-US" sz="2800" dirty="0">
                <a:ea typeface="Tahoma"/>
                <a:cs typeface="Tahoma"/>
              </a:rPr>
              <a:t>However, Alt 5a-2 may only provide positive socioeconomic impacts to the recreational sector if the transfer is large enough to support the liberalization of recreational measures</a:t>
            </a:r>
          </a:p>
          <a:p>
            <a:endParaRPr lang="en-US" sz="2800" dirty="0">
              <a:ea typeface="Tahoma"/>
              <a:cs typeface="Tahoma"/>
            </a:endParaRPr>
          </a:p>
          <a:p>
            <a:r>
              <a:rPr lang="en-US" sz="2800" dirty="0">
                <a:ea typeface="Tahoma"/>
                <a:cs typeface="Tahoma"/>
              </a:rPr>
              <a:t>One</a:t>
            </a:r>
            <a:r>
              <a:rPr lang="en-US" sz="2800" baseline="0" dirty="0">
                <a:ea typeface="Tahoma"/>
                <a:cs typeface="Tahoma"/>
              </a:rPr>
              <a:t> down-side is that </a:t>
            </a:r>
            <a:r>
              <a:rPr lang="en-US" sz="2400" dirty="0">
                <a:ea typeface="Tahoma"/>
                <a:cs typeface="Tahoma"/>
              </a:rPr>
              <a:t>Bi-directional transfers have the potential to increase political complexity during the specifications process,</a:t>
            </a:r>
            <a:r>
              <a:rPr lang="en-US" sz="2400" baseline="0" dirty="0">
                <a:ea typeface="Tahoma"/>
                <a:cs typeface="Tahoma"/>
              </a:rPr>
              <a:t> where representatives from neither side are inclined to support a transfer. The commercial sector may be inclined to maintain higher quotas for the possibility of landing more fish, and the recreational sector may be inclined to maintain a higher RHL for the chance for a liberalization of measures. For that reason, transfers may be more common and less contentious at higher biomass levels when one sector is significantly under harvesting its landings limit.</a:t>
            </a:r>
            <a:endParaRPr lang="en-US" sz="2400" dirty="0">
              <a:ea typeface="Tahoma"/>
              <a:cs typeface="Tahoma"/>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36</a:t>
            </a:fld>
            <a:endParaRPr lang="en-US"/>
          </a:p>
        </p:txBody>
      </p:sp>
    </p:spTree>
    <p:extLst>
      <p:ext uri="{BB962C8B-B14F-4D97-AF65-F5344CB8AC3E}">
        <p14:creationId xmlns:p14="http://schemas.microsoft.com/office/powerpoint/2010/main" val="2397246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I’ll go over the sector transfer cap alternatives. Alternative 5b-1 maintains the existing recreational to commercial sector transfer cap of 10.5 million lbs</a:t>
            </a:r>
            <a:r>
              <a:rPr lang="en-US" dirty="0"/>
              <a:t>.</a:t>
            </a:r>
            <a:r>
              <a:rPr lang="en-US" baseline="0" dirty="0"/>
              <a:t> A key thing to note here is that if bi-directional transfers are implemented along with the status quo transfer cap alternative, the transfer cap would only apply to transfers from the recreational to the commercial sector. This alternative would take no action on implementing </a:t>
            </a:r>
            <a:r>
              <a:rPr lang="en-US" baseline="0" dirty="0" smtClean="0"/>
              <a:t>a cap on transfers </a:t>
            </a:r>
            <a:r>
              <a:rPr lang="en-US" baseline="0" dirty="0"/>
              <a:t>in the opposite direction. The FMAT noted that a transfer of 10.5 million </a:t>
            </a:r>
            <a:r>
              <a:rPr lang="en-US" baseline="0" dirty="0" err="1" smtClean="0"/>
              <a:t>lbs</a:t>
            </a:r>
            <a:r>
              <a:rPr lang="en-US" baseline="0" dirty="0" smtClean="0"/>
              <a:t> from </a:t>
            </a:r>
            <a:r>
              <a:rPr lang="en-US" baseline="0" dirty="0"/>
              <a:t>the commercial to the recreational sector is highly unlikely considering its smaller allocation, so a 10.5 million </a:t>
            </a:r>
            <a:r>
              <a:rPr lang="en-US" baseline="0" dirty="0" err="1"/>
              <a:t>lb</a:t>
            </a:r>
            <a:r>
              <a:rPr lang="en-US" baseline="0" dirty="0"/>
              <a:t> cap would </a:t>
            </a:r>
            <a:r>
              <a:rPr lang="en-US" baseline="0" dirty="0" smtClean="0"/>
              <a:t>likely not </a:t>
            </a:r>
            <a:r>
              <a:rPr lang="en-US" baseline="0" dirty="0"/>
              <a:t>be restrictive anyway.</a:t>
            </a:r>
            <a:r>
              <a:rPr lang="en-US" dirty="0"/>
              <a:t> Alternative 5b-2 would revise the cap on transfers in either direction equal to 10% of the ABC</a:t>
            </a:r>
          </a:p>
        </p:txBody>
      </p:sp>
      <p:sp>
        <p:nvSpPr>
          <p:cNvPr id="4" name="Slide Number Placeholder 3"/>
          <p:cNvSpPr>
            <a:spLocks noGrp="1"/>
          </p:cNvSpPr>
          <p:nvPr>
            <p:ph type="sldNum" sz="quarter" idx="10"/>
          </p:nvPr>
        </p:nvSpPr>
        <p:spPr/>
        <p:txBody>
          <a:bodyPr/>
          <a:lstStyle/>
          <a:p>
            <a:fld id="{EE1A21F8-0EB3-4B04-8906-97128F37D4BD}" type="slidenum">
              <a:rPr lang="en-US" smtClean="0"/>
              <a:t>37</a:t>
            </a:fld>
            <a:endParaRPr lang="en-US"/>
          </a:p>
        </p:txBody>
      </p:sp>
    </p:spTree>
    <p:extLst>
      <p:ext uri="{BB962C8B-B14F-4D97-AF65-F5344CB8AC3E}">
        <p14:creationId xmlns:p14="http://schemas.microsoft.com/office/powerpoint/2010/main" val="2194879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FMAT</a:t>
            </a:r>
            <a:r>
              <a:rPr lang="en-US" baseline="0" dirty="0"/>
              <a:t> thought it would be helpful to analyze the impacts of the sector transfer cap if it had been applied over the period 2001-2019. So </a:t>
            </a:r>
            <a:r>
              <a:rPr lang="en-US" dirty="0"/>
              <a:t>here we have a graph that displays</a:t>
            </a:r>
            <a:r>
              <a:rPr lang="en-US" baseline="0" dirty="0"/>
              <a:t> realized commercial landings over the period 2001 to </a:t>
            </a:r>
            <a:r>
              <a:rPr lang="en-US" baseline="0" dirty="0" smtClean="0"/>
              <a:t>2019. The </a:t>
            </a:r>
            <a:r>
              <a:rPr lang="en-US" baseline="0" dirty="0"/>
              <a:t>gray bars indicate the amount of landings that actually occurred. Each line represents the hypothetical commercial sector quota under each of the commercial/recreational allocation alternatives with a transfer of 10% of the ABC as described in the legend. The key thing to note here is the realized landings exceed the hypothetical quota in only a few years under alternative 2a-2 where the commercial sector is allocated only 11% of the ABC. This historical analysis suggests that the proposed 10% transfer cap is not likely to be an overly constraining factor on transfers moving forward, yet still provides a reasonable upper bound to the transfers. The FMAT also points out that the 10% cap scales with increases in biomass, which allows for larger transfers when the stock is healthy, and caps transfers at a lower level when biomass is low.</a:t>
            </a:r>
          </a:p>
        </p:txBody>
      </p:sp>
      <p:sp>
        <p:nvSpPr>
          <p:cNvPr id="4" name="Slide Number Placeholder 3"/>
          <p:cNvSpPr>
            <a:spLocks noGrp="1"/>
          </p:cNvSpPr>
          <p:nvPr>
            <p:ph type="sldNum" sz="quarter" idx="10"/>
          </p:nvPr>
        </p:nvSpPr>
        <p:spPr/>
        <p:txBody>
          <a:bodyPr/>
          <a:lstStyle/>
          <a:p>
            <a:fld id="{EE1A21F8-0EB3-4B04-8906-97128F37D4BD}" type="slidenum">
              <a:rPr lang="en-US" smtClean="0"/>
              <a:t>38</a:t>
            </a:fld>
            <a:endParaRPr lang="en-US"/>
          </a:p>
        </p:txBody>
      </p:sp>
    </p:spTree>
    <p:extLst>
      <p:ext uri="{BB962C8B-B14F-4D97-AF65-F5344CB8AC3E}">
        <p14:creationId xmlns:p14="http://schemas.microsoft.com/office/powerpoint/2010/main" val="4230267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9 covers sector specific management uncertainty. Refining this tool will enable management uncertainty to target one specific sector while avoiding negatively affecting the other sector.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example, </a:t>
            </a:r>
            <a:r>
              <a:rPr lang="en-US" sz="1200"/>
              <a:t>the recreational discard calculations have been a management uncertainty concern</a:t>
            </a:r>
            <a:r>
              <a:rPr lang="en-US" sz="1200" baseline="0"/>
              <a:t> for a while</a:t>
            </a:r>
            <a:r>
              <a:rPr lang="en-US" sz="1200"/>
              <a:t>, however, no reductions for management uncertainty have occurred in recent years because it would lead to reductions in the commercial quota.</a:t>
            </a:r>
          </a:p>
          <a:p>
            <a:endParaRPr lang="en-US"/>
          </a:p>
          <a:p>
            <a:r>
              <a:rPr lang="en-US"/>
              <a:t/>
            </a:r>
            <a:br>
              <a:rPr lang="en-US"/>
            </a:br>
            <a:endParaRPr lang="en-US"/>
          </a:p>
        </p:txBody>
      </p:sp>
      <p:sp>
        <p:nvSpPr>
          <p:cNvPr id="4" name="Slide Number Placeholder 3"/>
          <p:cNvSpPr>
            <a:spLocks noGrp="1"/>
          </p:cNvSpPr>
          <p:nvPr>
            <p:ph type="sldNum" sz="quarter" idx="10"/>
          </p:nvPr>
        </p:nvSpPr>
        <p:spPr/>
        <p:txBody>
          <a:bodyPr/>
          <a:lstStyle/>
          <a:p>
            <a:fld id="{EE1A21F8-0EB3-4B04-8906-97128F37D4BD}" type="slidenum">
              <a:rPr lang="en-US" smtClean="0"/>
              <a:t>39</a:t>
            </a:fld>
            <a:endParaRPr lang="en-US"/>
          </a:p>
        </p:txBody>
      </p:sp>
    </p:spTree>
    <p:extLst>
      <p:ext uri="{BB962C8B-B14F-4D97-AF65-F5344CB8AC3E}">
        <p14:creationId xmlns:p14="http://schemas.microsoft.com/office/powerpoint/2010/main" val="117923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For this presentation, we will follow the numbering that is detailed within the PHD. Amendment topics will be detailed by their section in the document. Discussions surrounding specific alternatives will follow the individual alternative numbering within each section. </a:t>
            </a:r>
          </a:p>
        </p:txBody>
      </p:sp>
      <p:sp>
        <p:nvSpPr>
          <p:cNvPr id="4" name="Slide Number Placeholder 3"/>
          <p:cNvSpPr>
            <a:spLocks noGrp="1"/>
          </p:cNvSpPr>
          <p:nvPr>
            <p:ph type="sldNum" sz="quarter" idx="5"/>
          </p:nvPr>
        </p:nvSpPr>
        <p:spPr/>
        <p:txBody>
          <a:bodyPr/>
          <a:lstStyle/>
          <a:p>
            <a:fld id="{EE1A21F8-0EB3-4B04-8906-97128F37D4BD}" type="slidenum">
              <a:rPr lang="en-US" smtClean="0"/>
              <a:t>4</a:t>
            </a:fld>
            <a:endParaRPr lang="en-US"/>
          </a:p>
        </p:txBody>
      </p:sp>
    </p:spTree>
    <p:extLst>
      <p:ext uri="{BB962C8B-B14F-4D97-AF65-F5344CB8AC3E}">
        <p14:creationId xmlns:p14="http://schemas.microsoft.com/office/powerpoint/2010/main" val="2937497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a:t>
            </a:r>
            <a:r>
              <a:rPr lang="en-US" baseline="0"/>
              <a:t> you can see, in the bluefish flow chart from amendment 1, which is the status quo alternative, management uncertainty is accounted for prior to the sector split. Any reduction for management uncertainty trickles down into reductions for both the commercial and recreational ACTs.</a:t>
            </a:r>
            <a:endParaRPr lang="en-US"/>
          </a:p>
        </p:txBody>
      </p:sp>
      <p:sp>
        <p:nvSpPr>
          <p:cNvPr id="4" name="Slide Number Placeholder 3"/>
          <p:cNvSpPr>
            <a:spLocks noGrp="1"/>
          </p:cNvSpPr>
          <p:nvPr>
            <p:ph type="sldNum" sz="quarter" idx="10"/>
          </p:nvPr>
        </p:nvSpPr>
        <p:spPr/>
        <p:txBody>
          <a:bodyPr/>
          <a:lstStyle/>
          <a:p>
            <a:fld id="{EE1A21F8-0EB3-4B04-8906-97128F37D4BD}" type="slidenum">
              <a:rPr lang="en-US" smtClean="0"/>
              <a:t>40</a:t>
            </a:fld>
            <a:endParaRPr lang="en-US"/>
          </a:p>
        </p:txBody>
      </p:sp>
    </p:spTree>
    <p:extLst>
      <p:ext uri="{BB962C8B-B14F-4D97-AF65-F5344CB8AC3E}">
        <p14:creationId xmlns:p14="http://schemas.microsoft.com/office/powerpoint/2010/main" val="1397732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proposed bluefish</a:t>
            </a:r>
            <a:r>
              <a:rPr lang="en-US" baseline="0"/>
              <a:t> flow chart would add sector specific ACLs which together equal the ABC. Catch would be allocated to the two sectors depending on the allocation selected in this amendment. Then each sector’s ACT would equal the sector specific ACLs minus any </a:t>
            </a:r>
            <a:r>
              <a:rPr lang="en-US"/>
              <a:t>deductions for management</a:t>
            </a:r>
            <a:r>
              <a:rPr lang="en-US" baseline="0"/>
              <a:t> uncertainty.</a:t>
            </a:r>
          </a:p>
          <a:p>
            <a:endParaRPr lang="en-US"/>
          </a:p>
        </p:txBody>
      </p:sp>
      <p:sp>
        <p:nvSpPr>
          <p:cNvPr id="4" name="Slide Number Placeholder 3"/>
          <p:cNvSpPr>
            <a:spLocks noGrp="1"/>
          </p:cNvSpPr>
          <p:nvPr>
            <p:ph type="sldNum" sz="quarter" idx="10"/>
          </p:nvPr>
        </p:nvSpPr>
        <p:spPr/>
        <p:txBody>
          <a:bodyPr/>
          <a:lstStyle/>
          <a:p>
            <a:fld id="{EE1A21F8-0EB3-4B04-8906-97128F37D4BD}" type="slidenum">
              <a:rPr lang="en-US" smtClean="0"/>
              <a:t>41</a:t>
            </a:fld>
            <a:endParaRPr lang="en-US"/>
          </a:p>
        </p:txBody>
      </p:sp>
    </p:spTree>
    <p:extLst>
      <p:ext uri="{BB962C8B-B14F-4D97-AF65-F5344CB8AC3E}">
        <p14:creationId xmlns:p14="http://schemas.microsoft.com/office/powerpoint/2010/main" val="512445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a:t>Updating</a:t>
            </a:r>
            <a:r>
              <a:rPr lang="en-US" sz="2800" baseline="0"/>
              <a:t> m</a:t>
            </a:r>
            <a:r>
              <a:rPr lang="en-US" sz="2800"/>
              <a:t>anagement uncertainty and the sector transfers would require adjustments to accountability measures through the federal rule</a:t>
            </a:r>
            <a:r>
              <a:rPr lang="en-US" sz="2800" baseline="0"/>
              <a:t> making process. </a:t>
            </a:r>
            <a:r>
              <a:rPr lang="en-US" sz="2400"/>
              <a:t>Adoption of management uncertainty alternative 6b would implement sector specific ACLs, which would require adjustments to AMs. This change would model the AMs currently in effect for summer flounder, scup, and black sea bass.</a:t>
            </a:r>
          </a:p>
          <a:p>
            <a:r>
              <a:rPr lang="en-US" sz="2800"/>
              <a:t>In regards to sector transfers,</a:t>
            </a:r>
            <a:r>
              <a:rPr lang="en-US" sz="2800" baseline="0"/>
              <a:t> </a:t>
            </a:r>
            <a:r>
              <a:rPr lang="en-US" sz="2400"/>
              <a:t>implementation of bi-directional transfers would require adjustments to AMs as well.</a:t>
            </a:r>
            <a:r>
              <a:rPr lang="en-US" sz="2400" baseline="0"/>
              <a:t> </a:t>
            </a:r>
            <a:r>
              <a:rPr lang="en-US" sz="1200" kern="1200">
                <a:solidFill>
                  <a:schemeClr val="tx1"/>
                </a:solidFill>
                <a:effectLst/>
                <a:latin typeface="+mn-lt"/>
                <a:ea typeface="+mn-ea"/>
                <a:cs typeface="+mn-cs"/>
              </a:rPr>
              <a:t>The current AMs indicate that if the monitoring</a:t>
            </a:r>
            <a:r>
              <a:rPr lang="en-US" sz="1200" kern="1200" baseline="0">
                <a:solidFill>
                  <a:schemeClr val="tx1"/>
                </a:solidFill>
                <a:effectLst/>
                <a:latin typeface="+mn-lt"/>
                <a:ea typeface="+mn-ea"/>
                <a:cs typeface="+mn-cs"/>
              </a:rPr>
              <a:t> committee</a:t>
            </a:r>
            <a:r>
              <a:rPr lang="en-US" sz="1200" kern="1200">
                <a:solidFill>
                  <a:schemeClr val="tx1"/>
                </a:solidFill>
                <a:effectLst/>
                <a:latin typeface="+mn-lt"/>
                <a:ea typeface="+mn-ea"/>
                <a:cs typeface="+mn-cs"/>
              </a:rPr>
              <a:t> determines that a transfer from the recreational to commercial sector caused the fishery-level ACL to be exceeded, the transfer amount could be deducted from the receiving fishery in a subsequent year. This language</a:t>
            </a:r>
            <a:r>
              <a:rPr lang="en-US" sz="1200" kern="1200" baseline="0">
                <a:solidFill>
                  <a:schemeClr val="tx1"/>
                </a:solidFill>
                <a:effectLst/>
                <a:latin typeface="+mn-lt"/>
                <a:ea typeface="+mn-ea"/>
                <a:cs typeface="+mn-cs"/>
              </a:rPr>
              <a:t> would be updated to reflect the new bi-directional transfer process</a:t>
            </a:r>
            <a:endParaRPr lang="en-US"/>
          </a:p>
          <a:p>
            <a:endParaRPr lang="en-US"/>
          </a:p>
          <a:p>
            <a:r>
              <a:rPr lang="en-US"/>
              <a:t/>
            </a:r>
            <a:br>
              <a:rPr lang="en-US"/>
            </a:br>
            <a:endParaRPr lang="en-US"/>
          </a:p>
        </p:txBody>
      </p:sp>
      <p:sp>
        <p:nvSpPr>
          <p:cNvPr id="4" name="Slide Number Placeholder 3"/>
          <p:cNvSpPr>
            <a:spLocks noGrp="1"/>
          </p:cNvSpPr>
          <p:nvPr>
            <p:ph type="sldNum" sz="quarter" idx="10"/>
          </p:nvPr>
        </p:nvSpPr>
        <p:spPr/>
        <p:txBody>
          <a:bodyPr/>
          <a:lstStyle/>
          <a:p>
            <a:fld id="{EE1A21F8-0EB3-4B04-8906-97128F37D4BD}" type="slidenum">
              <a:rPr lang="en-US" smtClean="0"/>
              <a:t>42</a:t>
            </a:fld>
            <a:endParaRPr lang="en-US"/>
          </a:p>
        </p:txBody>
      </p:sp>
    </p:spTree>
    <p:extLst>
      <p:ext uri="{BB962C8B-B14F-4D97-AF65-F5344CB8AC3E}">
        <p14:creationId xmlns:p14="http://schemas.microsoft.com/office/powerpoint/2010/main" val="1116833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a:t>
            </a:r>
            <a:r>
              <a:rPr lang="en-US" baseline="0" dirty="0"/>
              <a:t> 10</a:t>
            </a:r>
            <a:r>
              <a:rPr lang="en-US" dirty="0"/>
              <a:t> covers </a:t>
            </a:r>
            <a:r>
              <a:rPr lang="en-US" i="1" dirty="0"/>
              <a:t>de </a:t>
            </a:r>
            <a:r>
              <a:rPr lang="en-US" i="1" dirty="0" err="1"/>
              <a:t>minimis</a:t>
            </a:r>
            <a:r>
              <a:rPr lang="en-US" i="1" dirty="0"/>
              <a:t> </a:t>
            </a:r>
            <a:r>
              <a:rPr lang="en-US" i="0" dirty="0"/>
              <a:t>status</a:t>
            </a:r>
            <a:r>
              <a:rPr lang="en-US" dirty="0"/>
              <a:t>. As a reminder, </a:t>
            </a:r>
            <a:r>
              <a:rPr lang="en-US" sz="1200" b="0" i="0" kern="1200" dirty="0">
                <a:solidFill>
                  <a:schemeClr val="tx1"/>
                </a:solidFill>
                <a:effectLst/>
                <a:latin typeface="+mn-lt"/>
                <a:ea typeface="+mn-ea"/>
                <a:cs typeface="+mn-cs"/>
              </a:rPr>
              <a:t>the Commission's ISFMP Charter defines </a:t>
            </a:r>
            <a:r>
              <a:rPr lang="en-US" sz="1200" b="0" i="1" kern="1200" dirty="0">
                <a:solidFill>
                  <a:schemeClr val="tx1"/>
                </a:solidFill>
                <a:effectLst/>
                <a:latin typeface="+mn-lt"/>
                <a:ea typeface="+mn-ea"/>
                <a:cs typeface="+mn-cs"/>
              </a:rPr>
              <a:t>de </a:t>
            </a:r>
            <a:r>
              <a:rPr lang="en-US" sz="1200" b="0" i="1" kern="1200" dirty="0" err="1">
                <a:solidFill>
                  <a:schemeClr val="tx1"/>
                </a:solidFill>
                <a:effectLst/>
                <a:latin typeface="+mn-lt"/>
                <a:ea typeface="+mn-ea"/>
                <a:cs typeface="+mn-cs"/>
              </a:rPr>
              <a:t>minimis</a:t>
            </a:r>
            <a:r>
              <a:rPr lang="en-US" sz="1200" b="0" i="0" kern="1200" dirty="0">
                <a:solidFill>
                  <a:schemeClr val="tx1"/>
                </a:solidFill>
                <a:effectLst/>
                <a:latin typeface="+mn-lt"/>
                <a:ea typeface="+mn-ea"/>
                <a:cs typeface="+mn-cs"/>
              </a:rPr>
              <a:t> as a situation in which, under existing conditions of the stock and scope of the fishery, conservation and enforcement actions taken by an individual state would be expected to contribute insignificantly to a </a:t>
            </a:r>
            <a:r>
              <a:rPr lang="en-US" sz="1200" b="0" i="0" kern="1200" dirty="0" err="1">
                <a:solidFill>
                  <a:schemeClr val="tx1"/>
                </a:solidFill>
                <a:effectLst/>
                <a:latin typeface="+mn-lt"/>
                <a:ea typeface="+mn-ea"/>
                <a:cs typeface="+mn-cs"/>
              </a:rPr>
              <a:t>coastwide</a:t>
            </a:r>
            <a:r>
              <a:rPr lang="en-US" sz="1200" b="0" i="0" kern="1200" dirty="0">
                <a:solidFill>
                  <a:schemeClr val="tx1"/>
                </a:solidFill>
                <a:effectLst/>
                <a:latin typeface="+mn-lt"/>
                <a:ea typeface="+mn-ea"/>
                <a:cs typeface="+mn-cs"/>
              </a:rPr>
              <a:t> conservation program required by an FMP or amendment. </a:t>
            </a:r>
            <a:r>
              <a:rPr lang="en-US" sz="1200" kern="1200" dirty="0">
                <a:solidFill>
                  <a:schemeClr val="tx1"/>
                </a:solidFill>
                <a:effectLst/>
                <a:latin typeface="+mn-lt"/>
                <a:ea typeface="+mn-ea"/>
                <a:cs typeface="+mn-cs"/>
              </a:rPr>
              <a:t>Under the Commission’s current </a:t>
            </a:r>
            <a:r>
              <a:rPr lang="en-US" sz="1200" kern="1200" dirty="0" smtClean="0">
                <a:solidFill>
                  <a:schemeClr val="tx1"/>
                </a:solidFill>
                <a:effectLst/>
                <a:latin typeface="+mn-lt"/>
                <a:ea typeface="+mn-ea"/>
                <a:cs typeface="+mn-cs"/>
              </a:rPr>
              <a:t>bluefish FMP</a:t>
            </a:r>
            <a:r>
              <a:rPr lang="en-US" sz="1200" kern="1200" dirty="0">
                <a:solidFill>
                  <a:schemeClr val="tx1"/>
                </a:solidFill>
                <a:effectLst/>
                <a:latin typeface="+mn-lt"/>
                <a:ea typeface="+mn-ea"/>
                <a:cs typeface="+mn-cs"/>
              </a:rPr>
              <a:t>, states which land less than 0.1% of the </a:t>
            </a:r>
            <a:r>
              <a:rPr lang="en-US" sz="1200" kern="1200" dirty="0" err="1">
                <a:solidFill>
                  <a:schemeClr val="tx1"/>
                </a:solidFill>
                <a:effectLst/>
                <a:latin typeface="+mn-lt"/>
                <a:ea typeface="+mn-ea"/>
                <a:cs typeface="+mn-cs"/>
              </a:rPr>
              <a:t>coastwide</a:t>
            </a:r>
            <a:r>
              <a:rPr lang="en-US" sz="1200" kern="1200" dirty="0">
                <a:solidFill>
                  <a:schemeClr val="tx1"/>
                </a:solidFill>
                <a:effectLst/>
                <a:latin typeface="+mn-lt"/>
                <a:ea typeface="+mn-ea"/>
                <a:cs typeface="+mn-cs"/>
              </a:rPr>
              <a:t> commercial landings in the year prior are exempt from fishery independent monitoring requirements for the following year. However, it is important to note that the federal plan does not require states to submit fishery independent monitoring reports, and as such has no de </a:t>
            </a:r>
            <a:r>
              <a:rPr lang="en-US" sz="1200" kern="1200" dirty="0" err="1">
                <a:solidFill>
                  <a:schemeClr val="tx1"/>
                </a:solidFill>
                <a:effectLst/>
                <a:latin typeface="+mn-lt"/>
                <a:ea typeface="+mn-ea"/>
                <a:cs typeface="+mn-cs"/>
              </a:rPr>
              <a:t>minimis</a:t>
            </a:r>
            <a:r>
              <a:rPr lang="en-US" sz="1200" kern="1200" dirty="0">
                <a:solidFill>
                  <a:schemeClr val="tx1"/>
                </a:solidFill>
                <a:effectLst/>
                <a:latin typeface="+mn-lt"/>
                <a:ea typeface="+mn-ea"/>
                <a:cs typeface="+mn-cs"/>
              </a:rPr>
              <a:t> provision.</a:t>
            </a:r>
          </a:p>
        </p:txBody>
      </p:sp>
      <p:sp>
        <p:nvSpPr>
          <p:cNvPr id="4" name="Slide Number Placeholder 3"/>
          <p:cNvSpPr>
            <a:spLocks noGrp="1"/>
          </p:cNvSpPr>
          <p:nvPr>
            <p:ph type="sldNum" sz="quarter" idx="10"/>
          </p:nvPr>
        </p:nvSpPr>
        <p:spPr/>
        <p:txBody>
          <a:bodyPr/>
          <a:lstStyle/>
          <a:p>
            <a:fld id="{EE1A21F8-0EB3-4B04-8906-97128F37D4BD}" type="slidenum">
              <a:rPr lang="en-US" smtClean="0"/>
              <a:t>43</a:t>
            </a:fld>
            <a:endParaRPr lang="en-US"/>
          </a:p>
        </p:txBody>
      </p:sp>
    </p:spTree>
    <p:extLst>
      <p:ext uri="{BB962C8B-B14F-4D97-AF65-F5344CB8AC3E}">
        <p14:creationId xmlns:p14="http://schemas.microsoft.com/office/powerpoint/2010/main" val="1312658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the scoping process the Georgia Department</a:t>
            </a:r>
            <a:r>
              <a:rPr lang="en-US" sz="1200" kern="1200" baseline="0" dirty="0">
                <a:solidFill>
                  <a:schemeClr val="tx1"/>
                </a:solidFill>
                <a:effectLst/>
                <a:latin typeface="+mn-lt"/>
                <a:ea typeface="+mn-ea"/>
                <a:cs typeface="+mn-cs"/>
              </a:rPr>
              <a:t> of Natural Resources submitted a proposal to revise the de </a:t>
            </a:r>
            <a:r>
              <a:rPr lang="en-US" sz="1200" kern="1200" baseline="0" dirty="0" err="1">
                <a:solidFill>
                  <a:schemeClr val="tx1"/>
                </a:solidFill>
                <a:effectLst/>
                <a:latin typeface="+mn-lt"/>
                <a:ea typeface="+mn-ea"/>
                <a:cs typeface="+mn-cs"/>
              </a:rPr>
              <a:t>minimis</a:t>
            </a:r>
            <a:r>
              <a:rPr lang="en-US" sz="1200" kern="1200" baseline="0" dirty="0">
                <a:solidFill>
                  <a:schemeClr val="tx1"/>
                </a:solidFill>
                <a:effectLst/>
                <a:latin typeface="+mn-lt"/>
                <a:ea typeface="+mn-ea"/>
                <a:cs typeface="+mn-cs"/>
              </a:rPr>
              <a:t> provision for bluefish. </a:t>
            </a:r>
            <a:r>
              <a:rPr lang="en-US" sz="1200" kern="1200" dirty="0">
                <a:solidFill>
                  <a:schemeClr val="tx1"/>
                </a:solidFill>
                <a:effectLst/>
                <a:latin typeface="+mn-lt"/>
                <a:ea typeface="+mn-ea"/>
                <a:cs typeface="+mn-cs"/>
              </a:rPr>
              <a:t>Alternative 7b expands upon the Commission’s current de </a:t>
            </a:r>
            <a:r>
              <a:rPr lang="en-US" sz="1200" kern="1200" dirty="0" err="1">
                <a:solidFill>
                  <a:schemeClr val="tx1"/>
                </a:solidFill>
                <a:effectLst/>
                <a:latin typeface="+mn-lt"/>
                <a:ea typeface="+mn-ea"/>
                <a:cs typeface="+mn-cs"/>
              </a:rPr>
              <a:t>minimis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provision. A state’s three-year average of combined recreational and commercial landings compared against </a:t>
            </a:r>
            <a:r>
              <a:rPr lang="en-US" sz="1200" kern="1200" dirty="0" err="1">
                <a:solidFill>
                  <a:schemeClr val="tx1"/>
                </a:solidFill>
                <a:effectLst/>
                <a:latin typeface="+mn-lt"/>
                <a:ea typeface="+mn-ea"/>
                <a:cs typeface="+mn-cs"/>
              </a:rPr>
              <a:t>coastwide</a:t>
            </a:r>
            <a:r>
              <a:rPr lang="en-US" sz="1200" kern="1200" dirty="0">
                <a:solidFill>
                  <a:schemeClr val="tx1"/>
                </a:solidFill>
                <a:effectLst/>
                <a:latin typeface="+mn-lt"/>
                <a:ea typeface="+mn-ea"/>
                <a:cs typeface="+mn-cs"/>
              </a:rPr>
              <a:t> landings for the same period with a 1% threshold would be used to determine status. A de </a:t>
            </a:r>
            <a:r>
              <a:rPr lang="en-US" sz="1200" kern="1200" dirty="0" err="1">
                <a:solidFill>
                  <a:schemeClr val="tx1"/>
                </a:solidFill>
                <a:effectLst/>
                <a:latin typeface="+mn-lt"/>
                <a:ea typeface="+mn-ea"/>
                <a:cs typeface="+mn-cs"/>
              </a:rPr>
              <a:t>minimis</a:t>
            </a:r>
            <a:r>
              <a:rPr lang="en-US" sz="1200" kern="1200" dirty="0">
                <a:solidFill>
                  <a:schemeClr val="tx1"/>
                </a:solidFill>
                <a:effectLst/>
                <a:latin typeface="+mn-lt"/>
                <a:ea typeface="+mn-ea"/>
                <a:cs typeface="+mn-cs"/>
              </a:rPr>
              <a:t> determination would exempt the state from recreational measures in addition to the existing exemption of the requirement to conduct fishery independent monitoring.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Alternative 7c was included in the alternative set at the last Board meeting in October. Qualifying</a:t>
            </a:r>
            <a:r>
              <a:rPr lang="en-US" sz="1200" kern="1200" baseline="0" dirty="0">
                <a:solidFill>
                  <a:schemeClr val="tx1"/>
                </a:solidFill>
                <a:effectLst/>
                <a:latin typeface="+mn-lt"/>
                <a:ea typeface="+mn-ea"/>
                <a:cs typeface="+mn-cs"/>
              </a:rPr>
              <a:t> for de </a:t>
            </a:r>
            <a:r>
              <a:rPr lang="en-US" sz="1200" kern="1200" baseline="0" dirty="0" err="1">
                <a:solidFill>
                  <a:schemeClr val="tx1"/>
                </a:solidFill>
                <a:effectLst/>
                <a:latin typeface="+mn-lt"/>
                <a:ea typeface="+mn-ea"/>
                <a:cs typeface="+mn-cs"/>
              </a:rPr>
              <a:t>minimis</a:t>
            </a:r>
            <a:r>
              <a:rPr lang="en-US" sz="1200" kern="1200" baseline="0" dirty="0">
                <a:solidFill>
                  <a:schemeClr val="tx1"/>
                </a:solidFill>
                <a:effectLst/>
                <a:latin typeface="+mn-lt"/>
                <a:ea typeface="+mn-ea"/>
                <a:cs typeface="+mn-cs"/>
              </a:rPr>
              <a:t> status would be identical under alternatives 7b and 7c. The key difference is that a</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minimis</a:t>
            </a:r>
            <a:r>
              <a:rPr lang="en-US" sz="1200" b="0" i="0" kern="1200" dirty="0">
                <a:solidFill>
                  <a:schemeClr val="tx1"/>
                </a:solidFill>
                <a:effectLst/>
                <a:latin typeface="+mn-lt"/>
                <a:ea typeface="+mn-ea"/>
                <a:cs typeface="+mn-cs"/>
              </a:rPr>
              <a:t> determination would allow a state to maintain a set of minimum default recreational measures. The fixed set of minimum default measures would consist of a bag limit of 3 fish for anglers fishing from shore or private vessels and 5 fish for anglers fishing on a for-hire trip, no minimum size, and an open season all year. These measures are consistent with the </a:t>
            </a:r>
            <a:r>
              <a:rPr lang="en-US" sz="1200" b="0" i="0" kern="1200" dirty="0" err="1">
                <a:solidFill>
                  <a:schemeClr val="tx1"/>
                </a:solidFill>
                <a:effectLst/>
                <a:latin typeface="+mn-lt"/>
                <a:ea typeface="+mn-ea"/>
                <a:cs typeface="+mn-cs"/>
              </a:rPr>
              <a:t>coastwide</a:t>
            </a:r>
            <a:r>
              <a:rPr lang="en-US" sz="1200" b="0" i="0" kern="1200" dirty="0">
                <a:solidFill>
                  <a:schemeClr val="tx1"/>
                </a:solidFill>
                <a:effectLst/>
                <a:latin typeface="+mn-lt"/>
                <a:ea typeface="+mn-ea"/>
                <a:cs typeface="+mn-cs"/>
              </a:rPr>
              <a:t> measures that were implemented in 2020. </a:t>
            </a: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key distinction here is that de </a:t>
            </a:r>
            <a:r>
              <a:rPr lang="en-US" sz="1200" kern="1200" baseline="0" dirty="0" err="1">
                <a:solidFill>
                  <a:schemeClr val="tx1"/>
                </a:solidFill>
                <a:effectLst/>
                <a:latin typeface="+mn-lt"/>
                <a:ea typeface="+mn-ea"/>
                <a:cs typeface="+mn-cs"/>
              </a:rPr>
              <a:t>minimis</a:t>
            </a:r>
            <a:r>
              <a:rPr lang="en-US" sz="1200" kern="1200" baseline="0" dirty="0">
                <a:solidFill>
                  <a:schemeClr val="tx1"/>
                </a:solidFill>
                <a:effectLst/>
                <a:latin typeface="+mn-lt"/>
                <a:ea typeface="+mn-ea"/>
                <a:cs typeface="+mn-cs"/>
              </a:rPr>
              <a:t> states would have the </a:t>
            </a:r>
            <a:r>
              <a:rPr lang="en-US" sz="1200" u="sng" kern="1200" baseline="0" dirty="0">
                <a:solidFill>
                  <a:schemeClr val="tx1"/>
                </a:solidFill>
                <a:effectLst/>
                <a:latin typeface="+mn-lt"/>
                <a:ea typeface="+mn-ea"/>
                <a:cs typeface="+mn-cs"/>
              </a:rPr>
              <a:t>option</a:t>
            </a:r>
            <a:r>
              <a:rPr lang="en-US" sz="1200" kern="1200" baseline="0" dirty="0">
                <a:solidFill>
                  <a:schemeClr val="tx1"/>
                </a:solidFill>
                <a:effectLst/>
                <a:latin typeface="+mn-lt"/>
                <a:ea typeface="+mn-ea"/>
                <a:cs typeface="+mn-cs"/>
              </a:rPr>
              <a:t> to choose from the minimum default measures or whatever </a:t>
            </a:r>
            <a:r>
              <a:rPr lang="en-US" sz="1200" kern="1200" baseline="0" dirty="0" err="1">
                <a:solidFill>
                  <a:schemeClr val="tx1"/>
                </a:solidFill>
                <a:effectLst/>
                <a:latin typeface="+mn-lt"/>
                <a:ea typeface="+mn-ea"/>
                <a:cs typeface="+mn-cs"/>
              </a:rPr>
              <a:t>coastwide</a:t>
            </a:r>
            <a:r>
              <a:rPr lang="en-US" sz="1200" kern="1200" baseline="0" dirty="0">
                <a:solidFill>
                  <a:schemeClr val="tx1"/>
                </a:solidFill>
                <a:effectLst/>
                <a:latin typeface="+mn-lt"/>
                <a:ea typeface="+mn-ea"/>
                <a:cs typeface="+mn-cs"/>
              </a:rPr>
              <a:t> measures are currently in place. </a:t>
            </a:r>
            <a:r>
              <a:rPr lang="en-US" sz="1200" kern="1200" dirty="0">
                <a:solidFill>
                  <a:schemeClr val="tx1"/>
                </a:solidFill>
                <a:effectLst/>
                <a:latin typeface="+mn-lt"/>
                <a:ea typeface="+mn-ea"/>
                <a:cs typeface="+mn-cs"/>
              </a:rPr>
              <a:t>If the </a:t>
            </a:r>
            <a:r>
              <a:rPr lang="en-US" sz="1200" kern="1200" dirty="0" err="1">
                <a:solidFill>
                  <a:schemeClr val="tx1"/>
                </a:solidFill>
                <a:effectLst/>
                <a:latin typeface="+mn-lt"/>
                <a:ea typeface="+mn-ea"/>
                <a:cs typeface="+mn-cs"/>
              </a:rPr>
              <a:t>coastwide</a:t>
            </a:r>
            <a:r>
              <a:rPr lang="en-US" sz="1200" kern="1200" dirty="0">
                <a:solidFill>
                  <a:schemeClr val="tx1"/>
                </a:solidFill>
                <a:effectLst/>
                <a:latin typeface="+mn-lt"/>
                <a:ea typeface="+mn-ea"/>
                <a:cs typeface="+mn-cs"/>
              </a:rPr>
              <a:t> bag limit is lower at some point in the future than it is </a:t>
            </a: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then de </a:t>
            </a:r>
            <a:r>
              <a:rPr lang="en-US" sz="1200" kern="1200" dirty="0" err="1">
                <a:solidFill>
                  <a:schemeClr val="tx1"/>
                </a:solidFill>
                <a:effectLst/>
                <a:latin typeface="+mn-lt"/>
                <a:ea typeface="+mn-ea"/>
                <a:cs typeface="+mn-cs"/>
              </a:rPr>
              <a:t>minimis</a:t>
            </a:r>
            <a:r>
              <a:rPr lang="en-US" sz="1200" kern="1200" dirty="0">
                <a:solidFill>
                  <a:schemeClr val="tx1"/>
                </a:solidFill>
                <a:effectLst/>
                <a:latin typeface="+mn-lt"/>
                <a:ea typeface="+mn-ea"/>
                <a:cs typeface="+mn-cs"/>
              </a:rPr>
              <a:t> states would stand to benefit. However, if the </a:t>
            </a:r>
            <a:r>
              <a:rPr lang="en-US" sz="1200" kern="1200" dirty="0" err="1">
                <a:solidFill>
                  <a:schemeClr val="tx1"/>
                </a:solidFill>
                <a:effectLst/>
                <a:latin typeface="+mn-lt"/>
                <a:ea typeface="+mn-ea"/>
                <a:cs typeface="+mn-cs"/>
              </a:rPr>
              <a:t>coastwide</a:t>
            </a:r>
            <a:r>
              <a:rPr lang="en-US" sz="1200" kern="1200" dirty="0">
                <a:solidFill>
                  <a:schemeClr val="tx1"/>
                </a:solidFill>
                <a:effectLst/>
                <a:latin typeface="+mn-lt"/>
                <a:ea typeface="+mn-ea"/>
                <a:cs typeface="+mn-cs"/>
              </a:rPr>
              <a:t> bag limit is higher in the future, de </a:t>
            </a:r>
            <a:r>
              <a:rPr lang="en-US" sz="1200" kern="1200" dirty="0" err="1">
                <a:solidFill>
                  <a:schemeClr val="tx1"/>
                </a:solidFill>
                <a:effectLst/>
                <a:latin typeface="+mn-lt"/>
                <a:ea typeface="+mn-ea"/>
                <a:cs typeface="+mn-cs"/>
              </a:rPr>
              <a:t>minimis</a:t>
            </a:r>
            <a:r>
              <a:rPr lang="en-US" sz="1200" kern="1200" dirty="0">
                <a:solidFill>
                  <a:schemeClr val="tx1"/>
                </a:solidFill>
                <a:effectLst/>
                <a:latin typeface="+mn-lt"/>
                <a:ea typeface="+mn-ea"/>
                <a:cs typeface="+mn-cs"/>
              </a:rPr>
              <a:t> states wouldn’t be beholden to the 3/5 bag limit, they could still implement the </a:t>
            </a:r>
            <a:r>
              <a:rPr lang="en-US" sz="1200" kern="1200" dirty="0" err="1">
                <a:solidFill>
                  <a:schemeClr val="tx1"/>
                </a:solidFill>
                <a:effectLst/>
                <a:latin typeface="+mn-lt"/>
                <a:ea typeface="+mn-ea"/>
                <a:cs typeface="+mn-cs"/>
              </a:rPr>
              <a:t>coastwide</a:t>
            </a:r>
            <a:r>
              <a:rPr lang="en-US" sz="1200" kern="1200" dirty="0">
                <a:solidFill>
                  <a:schemeClr val="tx1"/>
                </a:solidFill>
                <a:effectLst/>
                <a:latin typeface="+mn-lt"/>
                <a:ea typeface="+mn-ea"/>
                <a:cs typeface="+mn-cs"/>
              </a:rPr>
              <a:t> bag limit if they so choose. </a:t>
            </a: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44</a:t>
            </a:fld>
            <a:endParaRPr lang="en-US"/>
          </a:p>
        </p:txBody>
      </p:sp>
    </p:spTree>
    <p:extLst>
      <p:ext uri="{BB962C8B-B14F-4D97-AF65-F5344CB8AC3E}">
        <p14:creationId xmlns:p14="http://schemas.microsoft.com/office/powerpoint/2010/main" val="9477870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Alternatives 7b and 7c have the potential to complicate enforcement</a:t>
            </a:r>
            <a:r>
              <a:rPr lang="en-US" baseline="0" dirty="0"/>
              <a:t> especially for states that share bodies of water, such as bays. </a:t>
            </a:r>
            <a:r>
              <a:rPr lang="en-US" sz="1200" b="0" i="0" kern="1200" dirty="0">
                <a:solidFill>
                  <a:schemeClr val="tx1"/>
                </a:solidFill>
                <a:effectLst/>
                <a:latin typeface="+mn-lt"/>
                <a:ea typeface="+mn-ea"/>
                <a:cs typeface="+mn-cs"/>
              </a:rPr>
              <a:t>From a catch accounting perspective, the proposed de </a:t>
            </a:r>
            <a:r>
              <a:rPr lang="en-US" sz="1200" b="0" i="0" kern="1200" dirty="0" err="1">
                <a:solidFill>
                  <a:schemeClr val="tx1"/>
                </a:solidFill>
                <a:effectLst/>
                <a:latin typeface="+mn-lt"/>
                <a:ea typeface="+mn-ea"/>
                <a:cs typeface="+mn-cs"/>
              </a:rPr>
              <a:t>minimis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provision in alternative 7b would reduce a state’s accountability for its recreational harvest in the short term. </a:t>
            </a:r>
            <a:r>
              <a:rPr lang="en-US" sz="1200" b="0" i="0" kern="1200" dirty="0" smtClean="0">
                <a:solidFill>
                  <a:schemeClr val="tx1"/>
                </a:solidFill>
                <a:effectLst/>
                <a:latin typeface="+mn-lt"/>
                <a:ea typeface="+mn-ea"/>
                <a:cs typeface="+mn-cs"/>
              </a:rPr>
              <a:t>In the short</a:t>
            </a:r>
            <a:r>
              <a:rPr lang="en-US" sz="1200" b="0" i="0" kern="1200" baseline="0" dirty="0" smtClean="0">
                <a:solidFill>
                  <a:schemeClr val="tx1"/>
                </a:solidFill>
                <a:effectLst/>
                <a:latin typeface="+mn-lt"/>
                <a:ea typeface="+mn-ea"/>
                <a:cs typeface="+mn-cs"/>
              </a:rPr>
              <a:t> term, it </a:t>
            </a:r>
            <a:r>
              <a:rPr lang="en-US" sz="1200" b="0" i="0" kern="1200" dirty="0" smtClean="0">
                <a:solidFill>
                  <a:schemeClr val="tx1"/>
                </a:solidFill>
                <a:effectLst/>
                <a:latin typeface="+mn-lt"/>
                <a:ea typeface="+mn-ea"/>
                <a:cs typeface="+mn-cs"/>
              </a:rPr>
              <a:t>is </a:t>
            </a:r>
            <a:r>
              <a:rPr lang="en-US" sz="1200" b="0" i="0" kern="1200" dirty="0">
                <a:solidFill>
                  <a:schemeClr val="tx1"/>
                </a:solidFill>
                <a:effectLst/>
                <a:latin typeface="+mn-lt"/>
                <a:ea typeface="+mn-ea"/>
                <a:cs typeface="+mn-cs"/>
              </a:rPr>
              <a:t>possible that harvest could spike upwards</a:t>
            </a:r>
            <a:r>
              <a:rPr lang="en-US" sz="1200" b="0" i="0" kern="1200" baseline="0" dirty="0">
                <a:solidFill>
                  <a:schemeClr val="tx1"/>
                </a:solidFill>
                <a:effectLst/>
                <a:latin typeface="+mn-lt"/>
                <a:ea typeface="+mn-ea"/>
                <a:cs typeface="+mn-cs"/>
              </a:rPr>
              <a:t> in one year with an increase in availability of bluefish combined with liberal measures. However, if the spike in harvest was significant enough, the state would no longer meet the de </a:t>
            </a:r>
            <a:r>
              <a:rPr lang="en-US" sz="1200" b="0" i="0" kern="1200" baseline="0" dirty="0" err="1">
                <a:solidFill>
                  <a:schemeClr val="tx1"/>
                </a:solidFill>
                <a:effectLst/>
                <a:latin typeface="+mn-lt"/>
                <a:ea typeface="+mn-ea"/>
                <a:cs typeface="+mn-cs"/>
              </a:rPr>
              <a:t>minimis</a:t>
            </a:r>
            <a:r>
              <a:rPr lang="en-US" sz="1200" b="0" i="0" kern="1200" baseline="0" dirty="0">
                <a:solidFill>
                  <a:schemeClr val="tx1"/>
                </a:solidFill>
                <a:effectLst/>
                <a:latin typeface="+mn-lt"/>
                <a:ea typeface="+mn-ea"/>
                <a:cs typeface="+mn-cs"/>
              </a:rPr>
              <a:t> requirement for the following year and thus would have to adjust measures to align with the </a:t>
            </a:r>
            <a:r>
              <a:rPr lang="en-US" sz="1200" b="0" i="0" kern="1200" baseline="0" dirty="0" err="1">
                <a:solidFill>
                  <a:schemeClr val="tx1"/>
                </a:solidFill>
                <a:effectLst/>
                <a:latin typeface="+mn-lt"/>
                <a:ea typeface="+mn-ea"/>
                <a:cs typeface="+mn-cs"/>
              </a:rPr>
              <a:t>coastwide</a:t>
            </a:r>
            <a:r>
              <a:rPr lang="en-US" sz="1200" b="0" i="0" kern="1200" baseline="0" dirty="0">
                <a:solidFill>
                  <a:schemeClr val="tx1"/>
                </a:solidFill>
                <a:effectLst/>
                <a:latin typeface="+mn-lt"/>
                <a:ea typeface="+mn-ea"/>
                <a:cs typeface="+mn-cs"/>
              </a:rPr>
              <a:t> regulations. Overall, the risk of this negatively impacting the stock is quite low. Overall alternative 7b provides minor economic benefits to de </a:t>
            </a:r>
            <a:r>
              <a:rPr lang="en-US" sz="1200" b="0" i="0" kern="1200" baseline="0" dirty="0" err="1">
                <a:solidFill>
                  <a:schemeClr val="tx1"/>
                </a:solidFill>
                <a:effectLst/>
                <a:latin typeface="+mn-lt"/>
                <a:ea typeface="+mn-ea"/>
                <a:cs typeface="+mn-cs"/>
              </a:rPr>
              <a:t>minimis</a:t>
            </a:r>
            <a:r>
              <a:rPr lang="en-US" sz="1200" b="0" i="0" kern="1200" baseline="0" dirty="0">
                <a:solidFill>
                  <a:schemeClr val="tx1"/>
                </a:solidFill>
                <a:effectLst/>
                <a:latin typeface="+mn-lt"/>
                <a:ea typeface="+mn-ea"/>
                <a:cs typeface="+mn-cs"/>
              </a:rPr>
              <a:t> states through higher bag limits and less administrative burden.</a:t>
            </a:r>
            <a:endParaRPr lang="en-US" dirty="0"/>
          </a:p>
        </p:txBody>
      </p:sp>
      <p:sp>
        <p:nvSpPr>
          <p:cNvPr id="4" name="Slide Number Placeholder 3"/>
          <p:cNvSpPr>
            <a:spLocks noGrp="1"/>
          </p:cNvSpPr>
          <p:nvPr>
            <p:ph type="sldNum" sz="quarter" idx="10"/>
          </p:nvPr>
        </p:nvSpPr>
        <p:spPr/>
        <p:txBody>
          <a:bodyPr/>
          <a:lstStyle/>
          <a:p>
            <a:fld id="{EE1A21F8-0EB3-4B04-8906-97128F37D4BD}" type="slidenum">
              <a:rPr lang="en-US" smtClean="0"/>
              <a:t>45</a:t>
            </a:fld>
            <a:endParaRPr lang="en-US"/>
          </a:p>
        </p:txBody>
      </p:sp>
    </p:spTree>
    <p:extLst>
      <p:ext uri="{BB962C8B-B14F-4D97-AF65-F5344CB8AC3E}">
        <p14:creationId xmlns:p14="http://schemas.microsoft.com/office/powerpoint/2010/main" val="4136392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0">
              <a:buFont typeface="Arial" panose="020B0604020202020204" pitchFamily="34" charset="0"/>
              <a:buNone/>
            </a:pPr>
            <a:endParaRPr lang="en-US" sz="2800"/>
          </a:p>
        </p:txBody>
      </p:sp>
      <p:sp>
        <p:nvSpPr>
          <p:cNvPr id="4" name="Slide Number Placeholder 3"/>
          <p:cNvSpPr>
            <a:spLocks noGrp="1"/>
          </p:cNvSpPr>
          <p:nvPr>
            <p:ph type="sldNum" sz="quarter" idx="5"/>
          </p:nvPr>
        </p:nvSpPr>
        <p:spPr/>
        <p:txBody>
          <a:bodyPr/>
          <a:lstStyle/>
          <a:p>
            <a:fld id="{EE1A21F8-0EB3-4B04-8906-97128F37D4BD}" type="slidenum">
              <a:rPr lang="en-US" smtClean="0"/>
              <a:t>46</a:t>
            </a:fld>
            <a:endParaRPr lang="en-US"/>
          </a:p>
        </p:txBody>
      </p:sp>
    </p:spTree>
    <p:extLst>
      <p:ext uri="{BB962C8B-B14F-4D97-AF65-F5344CB8AC3E}">
        <p14:creationId xmlns:p14="http://schemas.microsoft.com/office/powerpoint/2010/main" val="27553929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latin typeface="Segoe UI" panose="020B0502040204020203" pitchFamily="34" charset="0"/>
              </a:rPr>
              <a:t>That figure is a graphical representation of the revised/new risk policy (the dotted line) that will be implemented beginning of 2021.</a:t>
            </a:r>
          </a:p>
          <a:p>
            <a:endParaRPr lang="en-US"/>
          </a:p>
        </p:txBody>
      </p:sp>
      <p:sp>
        <p:nvSpPr>
          <p:cNvPr id="4" name="Slide Number Placeholder 3"/>
          <p:cNvSpPr>
            <a:spLocks noGrp="1"/>
          </p:cNvSpPr>
          <p:nvPr>
            <p:ph type="sldNum" sz="quarter" idx="5"/>
          </p:nvPr>
        </p:nvSpPr>
        <p:spPr/>
        <p:txBody>
          <a:bodyPr/>
          <a:lstStyle/>
          <a:p>
            <a:fld id="{EE1A21F8-0EB3-4B04-8906-97128F37D4BD}" type="slidenum">
              <a:rPr lang="en-US" smtClean="0"/>
              <a:t>54</a:t>
            </a:fld>
            <a:endParaRPr lang="en-US"/>
          </a:p>
        </p:txBody>
      </p:sp>
    </p:spTree>
    <p:extLst>
      <p:ext uri="{BB962C8B-B14F-4D97-AF65-F5344CB8AC3E}">
        <p14:creationId xmlns:p14="http://schemas.microsoft.com/office/powerpoint/2010/main" val="2840809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Transitioning to Issue 4 but focusing on commercial state to state transfers:</a:t>
            </a:r>
          </a:p>
          <a:p>
            <a:endParaRPr lang="en-US"/>
          </a:p>
          <a:p>
            <a:r>
              <a:rPr lang="en-US"/>
              <a:t>The FMAT commented that the state-to-state</a:t>
            </a:r>
            <a:r>
              <a:rPr lang="en-US" baseline="0"/>
              <a:t> transfers are likely to be used less frequently following successful commercial state quota reallocation, but it is still a very useful tool for adaptive management.</a:t>
            </a:r>
          </a:p>
          <a:p>
            <a:endParaRPr lang="en-US"/>
          </a:p>
          <a:p>
            <a:r>
              <a:rPr lang="en-US"/>
              <a:t>In the table, you can see in light grey which states have consistently been receiving quota in the form of a transfer and in dark grey which states have consistently sent quota to another state.</a:t>
            </a:r>
          </a:p>
          <a:p>
            <a:endParaRPr lang="en-US"/>
          </a:p>
          <a:p>
            <a:r>
              <a:rPr lang="en-US"/>
              <a:t>It’s important to note that the majority</a:t>
            </a:r>
            <a:r>
              <a:rPr lang="en-US" baseline="0"/>
              <a:t> of public opinion supports the ability to transfer commercial quota between states.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A21F8-0EB3-4B04-8906-97128F37D4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4966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spcBef>
                <a:spcPts val="800"/>
              </a:spcBef>
              <a:spcAft>
                <a:spcPct val="0"/>
              </a:spcAft>
              <a:buFont typeface="Arial"/>
              <a:buChar char="•"/>
              <a:defRPr/>
            </a:pPr>
            <a:r>
              <a:rPr lang="en-US">
                <a:cs typeface="Calibri"/>
              </a:rPr>
              <a:t>There are a few important considerations when it comes to this revised de minimis alternative.</a:t>
            </a:r>
            <a:r>
              <a:rPr lang="en-US"/>
              <a:t> For-hire operators with a federal permit would be required to adhere to the more restrictive regulations (federal or state) regardless of where they are fishing.</a:t>
            </a:r>
          </a:p>
          <a:p>
            <a:pPr marL="628650" lvl="1" indent="-171450">
              <a:spcBef>
                <a:spcPts val="800"/>
              </a:spcBef>
              <a:spcAft>
                <a:spcPct val="0"/>
              </a:spcAft>
              <a:buFont typeface="Arial"/>
              <a:buChar char="•"/>
              <a:defRPr/>
            </a:pPr>
            <a:r>
              <a:rPr lang="en-US"/>
              <a:t>If a state’s de minimis status is not granted for the following year, it would be required to implement all current commercial and recreational regulations for the next fishing year or they are likely to be found out of compliance with the Bluefish FMP</a:t>
            </a:r>
            <a:endParaRPr lang="en-US">
              <a:cs typeface="Calibri"/>
            </a:endParaRPr>
          </a:p>
        </p:txBody>
      </p:sp>
      <p:sp>
        <p:nvSpPr>
          <p:cNvPr id="4" name="Slide Number Placeholder 3"/>
          <p:cNvSpPr>
            <a:spLocks noGrp="1"/>
          </p:cNvSpPr>
          <p:nvPr>
            <p:ph type="sldNum" sz="quarter" idx="10"/>
          </p:nvPr>
        </p:nvSpPr>
        <p:spPr/>
        <p:txBody>
          <a:bodyPr/>
          <a:lstStyle/>
          <a:p>
            <a:fld id="{EE1A21F8-0EB3-4B04-8906-97128F37D4BD}" type="slidenum">
              <a:rPr lang="en-US" smtClean="0"/>
              <a:t>57</a:t>
            </a:fld>
            <a:endParaRPr lang="en-US"/>
          </a:p>
        </p:txBody>
      </p:sp>
    </p:spTree>
    <p:extLst>
      <p:ext uri="{BB962C8B-B14F-4D97-AF65-F5344CB8AC3E}">
        <p14:creationId xmlns:p14="http://schemas.microsoft.com/office/powerpoint/2010/main" val="3075548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The first section discussed in the PHD is the FMP goals and objectives. Similar to how other FMP Amendments have addressed Goals and Objectives, there </a:t>
            </a:r>
            <a:r>
              <a:rPr lang="en-US" sz="1800">
                <a:solidFill>
                  <a:srgbClr val="000000"/>
                </a:solidFill>
                <a:latin typeface="Calibri" panose="020F0502020204030204" pitchFamily="34" charset="0"/>
              </a:rPr>
              <a:t>is one </a:t>
            </a:r>
            <a:r>
              <a:rPr lang="en-US" sz="1800" b="0" i="0" u="none" strike="noStrike">
                <a:solidFill>
                  <a:srgbClr val="000000"/>
                </a:solidFill>
                <a:effectLst/>
                <a:latin typeface="Calibri" panose="020F0502020204030204" pitchFamily="34" charset="0"/>
              </a:rPr>
              <a:t>alternative in addition to the status quo FMP goals and objectives. </a:t>
            </a:r>
            <a:r>
              <a:rPr lang="en-US" sz="1800" b="0" i="0">
                <a:solidFill>
                  <a:srgbClr val="444444"/>
                </a:solidFill>
                <a:effectLst/>
                <a:latin typeface="Calibri" panose="020F0502020204030204" pitchFamily="34" charset="0"/>
              </a:rPr>
              <a:t>​Presented here are the current </a:t>
            </a:r>
            <a:r>
              <a:rPr lang="en-US" sz="1200" b="0" i="0" u="none" strike="noStrike">
                <a:solidFill>
                  <a:srgbClr val="000000"/>
                </a:solidFill>
                <a:effectLst/>
                <a:latin typeface="Calibri" panose="020F0502020204030204" pitchFamily="34" charset="0"/>
              </a:rPr>
              <a:t>FMP goals and objectives that will be revised.</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EE1A21F8-0EB3-4B04-8906-97128F37D4BD}" type="slidenum">
              <a:rPr lang="en-US" smtClean="0"/>
              <a:t>5</a:t>
            </a:fld>
            <a:endParaRPr lang="en-US"/>
          </a:p>
        </p:txBody>
      </p:sp>
    </p:spTree>
    <p:extLst>
      <p:ext uri="{BB962C8B-B14F-4D97-AF65-F5344CB8AC3E}">
        <p14:creationId xmlns:p14="http://schemas.microsoft.com/office/powerpoint/2010/main" val="161167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comments received during scoping were in support of revising the goals and objectives,</a:t>
            </a:r>
            <a:r>
              <a:rPr lang="en-US" baseline="0" dirty="0"/>
              <a:t> and there was no strong opposition to revisions. </a:t>
            </a:r>
            <a:r>
              <a:rPr lang="en-US" dirty="0"/>
              <a:t>The </a:t>
            </a:r>
            <a:r>
              <a:rPr lang="en-US" baseline="0" dirty="0"/>
              <a:t>many p</a:t>
            </a:r>
            <a:r>
              <a:rPr lang="en-US" dirty="0"/>
              <a:t>ublic scoping comments helped to inform the new FMP goals and objectives. </a:t>
            </a:r>
          </a:p>
        </p:txBody>
      </p:sp>
      <p:sp>
        <p:nvSpPr>
          <p:cNvPr id="4" name="Slide Number Placeholder 3"/>
          <p:cNvSpPr>
            <a:spLocks noGrp="1"/>
          </p:cNvSpPr>
          <p:nvPr>
            <p:ph type="sldNum" sz="quarter" idx="10"/>
          </p:nvPr>
        </p:nvSpPr>
        <p:spPr/>
        <p:txBody>
          <a:bodyPr/>
          <a:lstStyle/>
          <a:p>
            <a:fld id="{EE1A21F8-0EB3-4B04-8906-97128F37D4BD}" type="slidenum">
              <a:rPr lang="en-US" smtClean="0"/>
              <a:t>6</a:t>
            </a:fld>
            <a:endParaRPr lang="en-US"/>
          </a:p>
        </p:txBody>
      </p:sp>
    </p:spTree>
    <p:extLst>
      <p:ext uri="{BB962C8B-B14F-4D97-AF65-F5344CB8AC3E}">
        <p14:creationId xmlns:p14="http://schemas.microsoft.com/office/powerpoint/2010/main" val="153070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goal within the proposed FMP goals and objectives is to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c</a:t>
            </a:r>
            <a:r>
              <a:rPr lang="en-US" sz="1800" u="sng" dirty="0"/>
              <a:t>onserve the bluefish resource through stakeholder engagement to maintain sustainable recreational fishing and commercial harvest.</a:t>
            </a:r>
            <a:r>
              <a:rPr lang="en-US" sz="1800" u="none" dirty="0"/>
              <a:t> </a:t>
            </a:r>
            <a:r>
              <a:rPr lang="en-US" sz="1800" dirty="0"/>
              <a:t>This goal is then supplemented by 5 different objectives.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EE1A21F8-0EB3-4B04-8906-97128F37D4BD}" type="slidenum">
              <a:rPr lang="en-US" smtClean="0"/>
              <a:t>7</a:t>
            </a:fld>
            <a:endParaRPr lang="en-US"/>
          </a:p>
        </p:txBody>
      </p:sp>
    </p:spTree>
    <p:extLst>
      <p:ext uri="{BB962C8B-B14F-4D97-AF65-F5344CB8AC3E}">
        <p14:creationId xmlns:p14="http://schemas.microsoft.com/office/powerpoint/2010/main" val="330659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second goal within the proposed FMP goals and objectives is to </a:t>
            </a:r>
            <a:r>
              <a:rPr lang="en-US" sz="1200" u="sng" dirty="0"/>
              <a:t>provide fair and equitable access to the fishery across all user groups throughout the management unit.</a:t>
            </a:r>
            <a:r>
              <a:rPr lang="en-US" sz="1200" dirty="0"/>
              <a:t>  This goal is then supplemented by 3 different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E1A21F8-0EB3-4B04-8906-97128F37D4BD}" type="slidenum">
              <a:rPr lang="en-US" smtClean="0"/>
              <a:t>8</a:t>
            </a:fld>
            <a:endParaRPr lang="en-US"/>
          </a:p>
        </p:txBody>
      </p:sp>
    </p:spTree>
    <p:extLst>
      <p:ext uri="{BB962C8B-B14F-4D97-AF65-F5344CB8AC3E}">
        <p14:creationId xmlns:p14="http://schemas.microsoft.com/office/powerpoint/2010/main" val="74291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 the impacts of revising the FMP Goals and Objectives, the FMAT noted that a commitment to stakeholder engagement and fair and equitable access to the resource is likely to improve attitudes about the FMP among bluefish fishery stakeholders.</a:t>
            </a:r>
          </a:p>
        </p:txBody>
      </p:sp>
      <p:sp>
        <p:nvSpPr>
          <p:cNvPr id="4" name="Slide Number Placeholder 3"/>
          <p:cNvSpPr>
            <a:spLocks noGrp="1"/>
          </p:cNvSpPr>
          <p:nvPr>
            <p:ph type="sldNum" sz="quarter" idx="5"/>
          </p:nvPr>
        </p:nvSpPr>
        <p:spPr/>
        <p:txBody>
          <a:bodyPr/>
          <a:lstStyle/>
          <a:p>
            <a:fld id="{EE1A21F8-0EB3-4B04-8906-97128F37D4BD}" type="slidenum">
              <a:rPr lang="en-US" smtClean="0"/>
              <a:t>9</a:t>
            </a:fld>
            <a:endParaRPr lang="en-US"/>
          </a:p>
        </p:txBody>
      </p:sp>
    </p:spTree>
    <p:extLst>
      <p:ext uri="{BB962C8B-B14F-4D97-AF65-F5344CB8AC3E}">
        <p14:creationId xmlns:p14="http://schemas.microsoft.com/office/powerpoint/2010/main" val="485858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4984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35504932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08506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85140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41904129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0203760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597608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695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45224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39800199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594978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48118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4494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51903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875052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12038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27803244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192277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025938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156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553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63763908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326751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01618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33312196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3291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560410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002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25997169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670276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96262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2601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5739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25689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7150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12236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3958047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049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3012348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11967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30627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37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880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99031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453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401645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45545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563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8691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388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2245743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951173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08250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993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94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1616066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711718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624138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636710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800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0753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846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309980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51338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827980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5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59793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0387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59896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065663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992369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7942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2458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080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2821662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433690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4110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4297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5721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1170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6845209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7067855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8989191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62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949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972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39236233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48955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7169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59232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487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6729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716144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4282418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9643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271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257993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1048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279556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9044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1272988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762203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8742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3284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350647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5540435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5998607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812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16897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61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31803176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42325323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8776091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847869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0645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485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7549390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19241658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32299971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7101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sp>
        <p:nvSpPr>
          <p:cNvPr id="93200" name="Rectangle 16"/>
          <p:cNvSpPr>
            <a:spLocks noGrp="1" noChangeArrowheads="1"/>
          </p:cNvSpPr>
          <p:nvPr>
            <p:ph type="ctrTitle" sz="quarter"/>
          </p:nvPr>
        </p:nvSpPr>
        <p:spPr>
          <a:xfrm>
            <a:off x="1028700" y="1997075"/>
            <a:ext cx="7086600" cy="1736724"/>
          </a:xfrm>
        </p:spPr>
        <p:txBody>
          <a:bodyPr anchor="ctr" anchorCtr="0">
            <a:normAutofit/>
          </a:bodyPr>
          <a:lstStyle>
            <a:lvl1pPr algn="ctr">
              <a:defRPr sz="4800">
                <a:solidFill>
                  <a:schemeClr val="tx1"/>
                </a:solidFill>
              </a:defRPr>
            </a:lvl1pPr>
          </a:lstStyle>
          <a:p>
            <a:pPr lvl="0"/>
            <a:r>
              <a:rPr lang="en-US" noProof="0"/>
              <a:t>Click to edit Master title style</a:t>
            </a:r>
          </a:p>
        </p:txBody>
      </p:sp>
      <p:sp>
        <p:nvSpPr>
          <p:cNvPr id="93201" name="Rectangle 1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800">
                <a:solidFill>
                  <a:schemeClr val="tx1"/>
                </a:solidFill>
              </a:defRPr>
            </a:lvl1pPr>
          </a:lstStyle>
          <a:p>
            <a:pPr lvl="0"/>
            <a:r>
              <a:rPr lang="en-US" noProof="0"/>
              <a:t>Click to edit Master subtitle style</a:t>
            </a:r>
          </a:p>
        </p:txBody>
      </p:sp>
      <p:sp>
        <p:nvSpPr>
          <p:cNvPr id="20" name="Footer Placeholder 19"/>
          <p:cNvSpPr>
            <a:spLocks noGrp="1" noChangeArrowheads="1"/>
          </p:cNvSpPr>
          <p:nvPr>
            <p:ph type="ftr" sz="quarter" idx="11"/>
          </p:nvPr>
        </p:nvSpPr>
        <p:spPr>
          <a:xfrm>
            <a:off x="3352800" y="6248400"/>
            <a:ext cx="2895600" cy="457200"/>
          </a:xfrm>
          <a:prstGeom prst="rect">
            <a:avLst/>
          </a:prstGeom>
        </p:spPr>
        <p:txBody>
          <a:bodyPr/>
          <a:lstStyle>
            <a:lvl1pPr>
              <a:defRPr/>
            </a:lvl1pPr>
          </a:lstStyle>
          <a:p>
            <a:endParaRPr lang="en-US"/>
          </a:p>
        </p:txBody>
      </p:sp>
      <p:pic>
        <p:nvPicPr>
          <p:cNvPr id="22" name="Picture 3" descr="C:\Users\Mary\AppData\Local\Microsoft\Windows\Temporary Internet Files\Content.Outlook\S4CS8YNM\MAFMC_logo_horiz_revers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1450" y="266700"/>
            <a:ext cx="6261100" cy="104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85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4212352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3782"/>
            <a:ext cx="8686800" cy="1005840"/>
          </a:xfrm>
        </p:spPr>
        <p:txBody>
          <a:bodyPr anchor="b" anchorCtr="0">
            <a:normAutofit/>
          </a:bodyPr>
          <a:lstStyle>
            <a:lvl1pPr algn="l">
              <a:defRPr sz="4000"/>
            </a:lvl1pPr>
          </a:lstStyle>
          <a:p>
            <a:r>
              <a:rPr lang="en-US"/>
              <a:t>Click to edit Master title style</a:t>
            </a:r>
          </a:p>
        </p:txBody>
      </p:sp>
      <p:sp>
        <p:nvSpPr>
          <p:cNvPr id="3" name="Content Placeholder 2"/>
          <p:cNvSpPr>
            <a:spLocks noGrp="1"/>
          </p:cNvSpPr>
          <p:nvPr>
            <p:ph idx="1"/>
          </p:nvPr>
        </p:nvSpPr>
        <p:spPr>
          <a:xfrm>
            <a:off x="228600" y="1382487"/>
            <a:ext cx="8686800" cy="4985656"/>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565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No Logo">
    <p:spTree>
      <p:nvGrpSpPr>
        <p:cNvPr id="1" name=""/>
        <p:cNvGrpSpPr/>
        <p:nvPr/>
      </p:nvGrpSpPr>
      <p:grpSpPr>
        <a:xfrm>
          <a:off x="0" y="0"/>
          <a:ext cx="0" cy="0"/>
          <a:chOff x="0" y="0"/>
          <a:chExt cx="0" cy="0"/>
        </a:xfrm>
      </p:grpSpPr>
      <p:sp>
        <p:nvSpPr>
          <p:cNvPr id="5" name="Freeform 3"/>
          <p:cNvSpPr>
            <a:spLocks/>
          </p:cNvSpPr>
          <p:nvPr userDrawn="1"/>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382487"/>
            <a:ext cx="8686800" cy="5291582"/>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userDrawn="1"/>
        </p:nvGrpSpPr>
        <p:grpSpPr>
          <a:xfrm>
            <a:off x="0" y="1274451"/>
            <a:ext cx="9140826" cy="19050"/>
            <a:chOff x="0" y="1833564"/>
            <a:chExt cx="9140826" cy="19050"/>
          </a:xfrm>
        </p:grpSpPr>
        <p:sp>
          <p:nvSpPr>
            <p:cNvPr id="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Tree>
    <p:extLst>
      <p:ext uri="{BB962C8B-B14F-4D97-AF65-F5344CB8AC3E}">
        <p14:creationId xmlns:p14="http://schemas.microsoft.com/office/powerpoint/2010/main" val="3446396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Freeform 3"/>
          <p:cNvSpPr>
            <a:spLocks/>
          </p:cNvSpPr>
          <p:nvPr userDrawn="1"/>
        </p:nvSpPr>
        <p:spPr bwMode="hidden">
          <a:xfrm>
            <a:off x="0" y="0"/>
            <a:ext cx="9140825" cy="6886581"/>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9360135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406" y="1939745"/>
            <a:ext cx="7605189" cy="1321039"/>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69406" y="3294926"/>
            <a:ext cx="7605189" cy="1454989"/>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06167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Large content - right">
    <p:spTree>
      <p:nvGrpSpPr>
        <p:cNvPr id="1" name=""/>
        <p:cNvGrpSpPr/>
        <p:nvPr/>
      </p:nvGrpSpPr>
      <p:grpSpPr>
        <a:xfrm>
          <a:off x="0" y="0"/>
          <a:ext cx="0" cy="0"/>
          <a:chOff x="0" y="0"/>
          <a:chExt cx="0" cy="0"/>
        </a:xfrm>
      </p:grpSpPr>
      <p:sp>
        <p:nvSpPr>
          <p:cNvPr id="4" name="Freeform 3"/>
          <p:cNvSpPr>
            <a:spLocks/>
          </p:cNvSpPr>
          <p:nvPr/>
        </p:nvSpPr>
        <p:spPr bwMode="hidden">
          <a:xfrm>
            <a:off x="3175" y="0"/>
            <a:ext cx="9140825" cy="685799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52400" y="123782"/>
            <a:ext cx="3357522" cy="2104263"/>
          </a:xfrm>
        </p:spPr>
        <p:txBody>
          <a:bodyPr anchor="t" anchorCtr="0">
            <a:noAutofit/>
          </a:bodyPr>
          <a:lstStyle>
            <a:lvl1pPr algn="l">
              <a:defRPr sz="4000"/>
            </a:lvl1pPr>
          </a:lstStyle>
          <a:p>
            <a:r>
              <a:rPr lang="en-US"/>
              <a:t>Click to edit Master title style</a:t>
            </a:r>
          </a:p>
        </p:txBody>
      </p:sp>
      <p:sp>
        <p:nvSpPr>
          <p:cNvPr id="10" name="Content Placeholder 2"/>
          <p:cNvSpPr>
            <a:spLocks noGrp="1"/>
          </p:cNvSpPr>
          <p:nvPr>
            <p:ph idx="10"/>
          </p:nvPr>
        </p:nvSpPr>
        <p:spPr>
          <a:xfrm>
            <a:off x="3631842" y="123781"/>
            <a:ext cx="5390238" cy="6560354"/>
          </a:xfrm>
        </p:spPr>
        <p:txBody>
          <a:bodyPr/>
          <a:lstStyle>
            <a:lvl1pPr>
              <a:defRPr sz="3200">
                <a:effectLst/>
              </a:defRPr>
            </a:lvl1pPr>
            <a:lvl2pPr>
              <a:spcBef>
                <a:spcPts val="800"/>
              </a:spcBef>
              <a:defRPr>
                <a:effectLst/>
              </a:defRPr>
            </a:lvl2pPr>
            <a:lvl3pPr>
              <a:spcBef>
                <a:spcPts val="800"/>
              </a:spcBef>
              <a:defRPr>
                <a:effectLst/>
              </a:defRPr>
            </a:lvl3pPr>
            <a:lvl4pPr>
              <a:spcBef>
                <a:spcPts val="800"/>
              </a:spcBef>
              <a:defRPr>
                <a:effectLst/>
              </a:defRPr>
            </a:lvl4pPr>
            <a:lvl5pPr>
              <a:spcBef>
                <a:spcPts val="800"/>
              </a:spcBef>
              <a:defRPr>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
          <p:cNvSpPr>
            <a:spLocks noGrp="1"/>
          </p:cNvSpPr>
          <p:nvPr>
            <p:ph sz="half" idx="1"/>
          </p:nvPr>
        </p:nvSpPr>
        <p:spPr>
          <a:xfrm>
            <a:off x="152400" y="2351827"/>
            <a:ext cx="3357522" cy="4332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9340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223200" y="108858"/>
            <a:ext cx="8740800" cy="1027200"/>
          </a:xfrm>
        </p:spPr>
        <p:txBody>
          <a:bodyPr/>
          <a:lstStyle/>
          <a:p>
            <a:r>
              <a:rPr lang="en-US"/>
              <a:t>Click to edit Master title style</a:t>
            </a:r>
          </a:p>
        </p:txBody>
      </p:sp>
      <p:sp>
        <p:nvSpPr>
          <p:cNvPr id="10" name="Content Placeholder 2"/>
          <p:cNvSpPr>
            <a:spLocks noGrp="1"/>
          </p:cNvSpPr>
          <p:nvPr>
            <p:ph sz="half" idx="1"/>
          </p:nvPr>
        </p:nvSpPr>
        <p:spPr>
          <a:xfrm>
            <a:off x="22320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757760" y="1393371"/>
            <a:ext cx="4206240" cy="50290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7537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880" y="1516779"/>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3880" y="2243233"/>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7760" y="1513612"/>
            <a:ext cx="4206240" cy="726454"/>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7760" y="2240066"/>
            <a:ext cx="4206240"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184563" y="123782"/>
            <a:ext cx="8740800" cy="1005840"/>
          </a:xfrm>
        </p:spPr>
        <p:txBody>
          <a:bodyPr anchor="b" anchorCtr="0">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1196272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874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3889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7"/>
          <p:cNvSpPr>
            <a:spLocks noGrp="1" noChangeArrowheads="1"/>
          </p:cNvSpPr>
          <p:nvPr>
            <p:ph type="dt" sz="half" idx="10"/>
          </p:nvPr>
        </p:nvSpPr>
        <p:spPr>
          <a:xfrm>
            <a:off x="457200" y="6400800"/>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40400297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17"/>
          <p:cNvSpPr>
            <a:spLocks noGrp="1" noChangeArrowheads="1"/>
          </p:cNvSpPr>
          <p:nvPr>
            <p:ph type="dt" sz="half" idx="10"/>
          </p:nvPr>
        </p:nvSpPr>
        <p:spPr>
          <a:xfrm>
            <a:off x="223200" y="6396186"/>
            <a:ext cx="1905000" cy="457200"/>
          </a:xfrm>
          <a:prstGeom prst="rect">
            <a:avLst/>
          </a:prstGeom>
        </p:spPr>
        <p:txBody>
          <a:bodyPr/>
          <a:lstStyle>
            <a:lvl1pPr>
              <a:defRPr/>
            </a:lvl1pPr>
          </a:lstStyle>
          <a:p>
            <a:fld id="{83820550-420C-451A-92EF-3D0767875595}" type="datetimeFigureOut">
              <a:rPr lang="en-US" smtClean="0"/>
              <a:t>2/10/2021</a:t>
            </a:fld>
            <a:endParaRPr lang="en-US"/>
          </a:p>
        </p:txBody>
      </p:sp>
    </p:spTree>
    <p:extLst>
      <p:ext uri="{BB962C8B-B14F-4D97-AF65-F5344CB8AC3E}">
        <p14:creationId xmlns:p14="http://schemas.microsoft.com/office/powerpoint/2010/main" val="2685696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wo content blocks">
    <p:spTree>
      <p:nvGrpSpPr>
        <p:cNvPr id="1" name=""/>
        <p:cNvGrpSpPr/>
        <p:nvPr/>
      </p:nvGrpSpPr>
      <p:grpSpPr>
        <a:xfrm>
          <a:off x="0" y="0"/>
          <a:ext cx="0" cy="0"/>
          <a:chOff x="0" y="0"/>
          <a:chExt cx="0" cy="0"/>
        </a:xfrm>
      </p:grpSpPr>
      <p:sp>
        <p:nvSpPr>
          <p:cNvPr id="2" name="Title 1"/>
          <p:cNvSpPr>
            <a:spLocks noGrp="1"/>
          </p:cNvSpPr>
          <p:nvPr>
            <p:ph type="title"/>
          </p:nvPr>
        </p:nvSpPr>
        <p:spPr>
          <a:xfrm>
            <a:off x="381000" y="566737"/>
            <a:ext cx="8396288" cy="804863"/>
          </a:xfrm>
        </p:spPr>
        <p:txBody>
          <a:bodyPr/>
          <a:lstStyle>
            <a:lvl1pPr algn="ctr">
              <a:defRPr sz="4000"/>
            </a:lvl1pPr>
          </a:lstStyle>
          <a:p>
            <a:r>
              <a:rPr lang="en-US"/>
              <a:t>Click to edit Master title style</a:t>
            </a:r>
          </a:p>
        </p:txBody>
      </p:sp>
      <p:sp>
        <p:nvSpPr>
          <p:cNvPr id="6" name="Content Placeholder 2"/>
          <p:cNvSpPr>
            <a:spLocks noGrp="1"/>
          </p:cNvSpPr>
          <p:nvPr>
            <p:ph sz="half" idx="1"/>
          </p:nvPr>
        </p:nvSpPr>
        <p:spPr>
          <a:xfrm>
            <a:off x="381000" y="1511146"/>
            <a:ext cx="4114800" cy="45086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4659217" y="1511147"/>
            <a:ext cx="4114800" cy="45086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650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2774407"/>
      </p:ext>
    </p:extLst>
  </p:cSld>
  <p:clrMap bg1="dk2" tx1="lt1" bg2="dk1" tx2="lt2" accent1="accent1" accent2="accent2" accent3="accent3" accent4="accent4" accent5="accent5" accent6="accent6" hlink="hlink" folHlink="folHlink"/>
  <p:sldLayoutIdLst>
    <p:sldLayoutId id="2147498265" r:id="rId1"/>
    <p:sldLayoutId id="2147498266" r:id="rId2"/>
    <p:sldLayoutId id="2147498267" r:id="rId3"/>
    <p:sldLayoutId id="2147498268" r:id="rId4"/>
    <p:sldLayoutId id="2147498269" r:id="rId5"/>
    <p:sldLayoutId id="2147498270" r:id="rId6"/>
    <p:sldLayoutId id="2147498271" r:id="rId7"/>
    <p:sldLayoutId id="2147498272" r:id="rId8"/>
    <p:sldLayoutId id="2147498273" r:id="rId9"/>
    <p:sldLayoutId id="2147498274" r:id="rId10"/>
    <p:sldLayoutId id="2147498275"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39782573"/>
      </p:ext>
    </p:extLst>
  </p:cSld>
  <p:clrMap bg1="dk2" tx1="lt1" bg2="dk1" tx2="lt2" accent1="accent1" accent2="accent2" accent3="accent3" accent4="accent4" accent5="accent5" accent6="accent6" hlink="hlink" folHlink="folHlink"/>
  <p:sldLayoutIdLst>
    <p:sldLayoutId id="2147498373" r:id="rId1"/>
    <p:sldLayoutId id="2147498374" r:id="rId2"/>
    <p:sldLayoutId id="2147498375" r:id="rId3"/>
    <p:sldLayoutId id="2147498376" r:id="rId4"/>
    <p:sldLayoutId id="2147498377" r:id="rId5"/>
    <p:sldLayoutId id="2147498378" r:id="rId6"/>
    <p:sldLayoutId id="2147498379" r:id="rId7"/>
    <p:sldLayoutId id="2147498380" r:id="rId8"/>
    <p:sldLayoutId id="2147498381" r:id="rId9"/>
    <p:sldLayoutId id="2147498382" r:id="rId10"/>
    <p:sldLayoutId id="2147498383"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58539229"/>
      </p:ext>
    </p:extLst>
  </p:cSld>
  <p:clrMap bg1="dk2" tx1="lt1" bg2="dk1" tx2="lt2" accent1="accent1" accent2="accent2" accent3="accent3" accent4="accent4" accent5="accent5" accent6="accent6" hlink="hlink" folHlink="folHlink"/>
  <p:sldLayoutIdLst>
    <p:sldLayoutId id="2147498385" r:id="rId1"/>
    <p:sldLayoutId id="2147498386" r:id="rId2"/>
    <p:sldLayoutId id="2147498387" r:id="rId3"/>
    <p:sldLayoutId id="2147498388" r:id="rId4"/>
    <p:sldLayoutId id="2147498389" r:id="rId5"/>
    <p:sldLayoutId id="2147498390" r:id="rId6"/>
    <p:sldLayoutId id="2147498391" r:id="rId7"/>
    <p:sldLayoutId id="2147498392" r:id="rId8"/>
    <p:sldLayoutId id="2147498393" r:id="rId9"/>
    <p:sldLayoutId id="2147498394" r:id="rId10"/>
    <p:sldLayoutId id="2147498395"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3491409"/>
      </p:ext>
    </p:extLst>
  </p:cSld>
  <p:clrMap bg1="dk2" tx1="lt1" bg2="dk1" tx2="lt2" accent1="accent1" accent2="accent2" accent3="accent3" accent4="accent4" accent5="accent5" accent6="accent6" hlink="hlink" folHlink="folHlink"/>
  <p:sldLayoutIdLst>
    <p:sldLayoutId id="2147498397" r:id="rId1"/>
    <p:sldLayoutId id="2147498398" r:id="rId2"/>
    <p:sldLayoutId id="2147498399" r:id="rId3"/>
    <p:sldLayoutId id="2147498400" r:id="rId4"/>
    <p:sldLayoutId id="2147498401" r:id="rId5"/>
    <p:sldLayoutId id="2147498402" r:id="rId6"/>
    <p:sldLayoutId id="2147498403" r:id="rId7"/>
    <p:sldLayoutId id="2147498404" r:id="rId8"/>
    <p:sldLayoutId id="2147498405" r:id="rId9"/>
    <p:sldLayoutId id="2147498406" r:id="rId10"/>
    <p:sldLayoutId id="2147498407"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57304836"/>
      </p:ext>
    </p:extLst>
  </p:cSld>
  <p:clrMap bg1="dk2" tx1="lt1" bg2="dk1" tx2="lt2" accent1="accent1" accent2="accent2" accent3="accent3" accent4="accent4" accent5="accent5" accent6="accent6" hlink="hlink" folHlink="folHlink"/>
  <p:sldLayoutIdLst>
    <p:sldLayoutId id="2147498277" r:id="rId1"/>
    <p:sldLayoutId id="2147498278" r:id="rId2"/>
    <p:sldLayoutId id="2147498279" r:id="rId3"/>
    <p:sldLayoutId id="2147498280" r:id="rId4"/>
    <p:sldLayoutId id="2147498281" r:id="rId5"/>
    <p:sldLayoutId id="2147498282" r:id="rId6"/>
    <p:sldLayoutId id="2147498283" r:id="rId7"/>
    <p:sldLayoutId id="2147498284" r:id="rId8"/>
    <p:sldLayoutId id="2147498285" r:id="rId9"/>
    <p:sldLayoutId id="2147498286" r:id="rId10"/>
    <p:sldLayoutId id="2147498287"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72656735"/>
      </p:ext>
    </p:extLst>
  </p:cSld>
  <p:clrMap bg1="dk2" tx1="lt1" bg2="dk1" tx2="lt2" accent1="accent1" accent2="accent2" accent3="accent3" accent4="accent4" accent5="accent5" accent6="accent6" hlink="hlink" folHlink="folHlink"/>
  <p:sldLayoutIdLst>
    <p:sldLayoutId id="2147498289" r:id="rId1"/>
    <p:sldLayoutId id="2147498290" r:id="rId2"/>
    <p:sldLayoutId id="2147498291" r:id="rId3"/>
    <p:sldLayoutId id="2147498292" r:id="rId4"/>
    <p:sldLayoutId id="2147498293" r:id="rId5"/>
    <p:sldLayoutId id="2147498294" r:id="rId6"/>
    <p:sldLayoutId id="2147498295" r:id="rId7"/>
    <p:sldLayoutId id="2147498296" r:id="rId8"/>
    <p:sldLayoutId id="2147498297" r:id="rId9"/>
    <p:sldLayoutId id="2147498298" r:id="rId10"/>
    <p:sldLayoutId id="2147498299"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6344077"/>
      </p:ext>
    </p:extLst>
  </p:cSld>
  <p:clrMap bg1="dk2" tx1="lt1" bg2="dk1" tx2="lt2" accent1="accent1" accent2="accent2" accent3="accent3" accent4="accent4" accent5="accent5" accent6="accent6" hlink="hlink" folHlink="folHlink"/>
  <p:sldLayoutIdLst>
    <p:sldLayoutId id="2147498301" r:id="rId1"/>
    <p:sldLayoutId id="2147498302" r:id="rId2"/>
    <p:sldLayoutId id="2147498303" r:id="rId3"/>
    <p:sldLayoutId id="2147498304" r:id="rId4"/>
    <p:sldLayoutId id="2147498305" r:id="rId5"/>
    <p:sldLayoutId id="2147498306" r:id="rId6"/>
    <p:sldLayoutId id="2147498307" r:id="rId7"/>
    <p:sldLayoutId id="2147498308" r:id="rId8"/>
    <p:sldLayoutId id="2147498309" r:id="rId9"/>
    <p:sldLayoutId id="2147498310" r:id="rId10"/>
    <p:sldLayoutId id="2147498311"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5682190"/>
      </p:ext>
    </p:extLst>
  </p:cSld>
  <p:clrMap bg1="dk2" tx1="lt1" bg2="dk1" tx2="lt2" accent1="accent1" accent2="accent2" accent3="accent3" accent4="accent4" accent5="accent5" accent6="accent6" hlink="hlink" folHlink="folHlink"/>
  <p:sldLayoutIdLst>
    <p:sldLayoutId id="2147498313" r:id="rId1"/>
    <p:sldLayoutId id="2147498314" r:id="rId2"/>
    <p:sldLayoutId id="2147498315" r:id="rId3"/>
    <p:sldLayoutId id="2147498316" r:id="rId4"/>
    <p:sldLayoutId id="2147498317" r:id="rId5"/>
    <p:sldLayoutId id="2147498318" r:id="rId6"/>
    <p:sldLayoutId id="2147498319" r:id="rId7"/>
    <p:sldLayoutId id="2147498320" r:id="rId8"/>
    <p:sldLayoutId id="2147498321" r:id="rId9"/>
    <p:sldLayoutId id="2147498322" r:id="rId10"/>
    <p:sldLayoutId id="2147498323"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9521033"/>
      </p:ext>
    </p:extLst>
  </p:cSld>
  <p:clrMap bg1="dk2" tx1="lt1" bg2="dk1" tx2="lt2" accent1="accent1" accent2="accent2" accent3="accent3" accent4="accent4" accent5="accent5" accent6="accent6" hlink="hlink" folHlink="folHlink"/>
  <p:sldLayoutIdLst>
    <p:sldLayoutId id="2147498325" r:id="rId1"/>
    <p:sldLayoutId id="2147498326" r:id="rId2"/>
    <p:sldLayoutId id="2147498327" r:id="rId3"/>
    <p:sldLayoutId id="2147498328" r:id="rId4"/>
    <p:sldLayoutId id="2147498329" r:id="rId5"/>
    <p:sldLayoutId id="2147498330" r:id="rId6"/>
    <p:sldLayoutId id="2147498331" r:id="rId7"/>
    <p:sldLayoutId id="2147498332" r:id="rId8"/>
    <p:sldLayoutId id="2147498333" r:id="rId9"/>
    <p:sldLayoutId id="2147498334" r:id="rId10"/>
    <p:sldLayoutId id="2147498335"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5183558"/>
      </p:ext>
    </p:extLst>
  </p:cSld>
  <p:clrMap bg1="dk2" tx1="lt1" bg2="dk1" tx2="lt2" accent1="accent1" accent2="accent2" accent3="accent3" accent4="accent4" accent5="accent5" accent6="accent6" hlink="hlink" folHlink="folHlink"/>
  <p:sldLayoutIdLst>
    <p:sldLayoutId id="2147498337" r:id="rId1"/>
    <p:sldLayoutId id="2147498338" r:id="rId2"/>
    <p:sldLayoutId id="2147498339" r:id="rId3"/>
    <p:sldLayoutId id="2147498340" r:id="rId4"/>
    <p:sldLayoutId id="2147498341" r:id="rId5"/>
    <p:sldLayoutId id="2147498342" r:id="rId6"/>
    <p:sldLayoutId id="2147498343" r:id="rId7"/>
    <p:sldLayoutId id="2147498344" r:id="rId8"/>
    <p:sldLayoutId id="2147498345" r:id="rId9"/>
    <p:sldLayoutId id="2147498346" r:id="rId10"/>
    <p:sldLayoutId id="2147498347"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4072971"/>
      </p:ext>
    </p:extLst>
  </p:cSld>
  <p:clrMap bg1="dk2" tx1="lt1" bg2="dk1" tx2="lt2" accent1="accent1" accent2="accent2" accent3="accent3" accent4="accent4" accent5="accent5" accent6="accent6" hlink="hlink" folHlink="folHlink"/>
  <p:sldLayoutIdLst>
    <p:sldLayoutId id="2147498349" r:id="rId1"/>
    <p:sldLayoutId id="2147498350" r:id="rId2"/>
    <p:sldLayoutId id="2147498351" r:id="rId3"/>
    <p:sldLayoutId id="2147498352" r:id="rId4"/>
    <p:sldLayoutId id="2147498353" r:id="rId5"/>
    <p:sldLayoutId id="2147498354" r:id="rId6"/>
    <p:sldLayoutId id="2147498355" r:id="rId7"/>
    <p:sldLayoutId id="2147498356" r:id="rId8"/>
    <p:sldLayoutId id="2147498357" r:id="rId9"/>
    <p:sldLayoutId id="2147498358" r:id="rId10"/>
    <p:sldLayoutId id="2147498359"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Freeform 3"/>
          <p:cNvSpPr>
            <a:spLocks/>
          </p:cNvSpPr>
          <p:nvPr/>
        </p:nvSpPr>
        <p:spPr bwMode="hidden">
          <a:xfrm>
            <a:off x="0" y="1293501"/>
            <a:ext cx="9140825" cy="5593080"/>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rgbClr val="032363"/>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 name="Group 2"/>
          <p:cNvGrpSpPr/>
          <p:nvPr userDrawn="1"/>
        </p:nvGrpSpPr>
        <p:grpSpPr>
          <a:xfrm>
            <a:off x="0" y="1274451"/>
            <a:ext cx="9140826" cy="19050"/>
            <a:chOff x="0" y="1833564"/>
            <a:chExt cx="9140826" cy="19050"/>
          </a:xfrm>
        </p:grpSpPr>
        <p:sp>
          <p:nvSpPr>
            <p:cNvPr id="1037" name="Freeform 8"/>
            <p:cNvSpPr>
              <a:spLocks/>
            </p:cNvSpPr>
            <p:nvPr/>
          </p:nvSpPr>
          <p:spPr bwMode="ltGray">
            <a:xfrm>
              <a:off x="1617663" y="1833564"/>
              <a:ext cx="7523163" cy="19050"/>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12"/>
            <p:cNvSpPr>
              <a:spLocks/>
            </p:cNvSpPr>
            <p:nvPr/>
          </p:nvSpPr>
          <p:spPr bwMode="ltGray">
            <a:xfrm>
              <a:off x="0" y="1833564"/>
              <a:ext cx="557213" cy="19050"/>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13"/>
            <p:cNvSpPr>
              <a:spLocks/>
            </p:cNvSpPr>
            <p:nvPr/>
          </p:nvSpPr>
          <p:spPr bwMode="ltGray">
            <a:xfrm>
              <a:off x="1217613" y="1833564"/>
              <a:ext cx="400050" cy="19050"/>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2174" name="Freeform 14"/>
            <p:cNvSpPr>
              <a:spLocks/>
            </p:cNvSpPr>
            <p:nvPr/>
          </p:nvSpPr>
          <p:spPr bwMode="ltGray">
            <a:xfrm>
              <a:off x="552450" y="1833564"/>
              <a:ext cx="665163" cy="19050"/>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92175" name="Rectangle 15"/>
          <p:cNvSpPr>
            <a:spLocks noGrp="1" noChangeArrowheads="1"/>
          </p:cNvSpPr>
          <p:nvPr>
            <p:ph type="title"/>
          </p:nvPr>
        </p:nvSpPr>
        <p:spPr bwMode="auto">
          <a:xfrm>
            <a:off x="228600" y="163282"/>
            <a:ext cx="8686800" cy="1008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t>Click to edit Master title style</a:t>
            </a:r>
          </a:p>
        </p:txBody>
      </p:sp>
      <p:sp>
        <p:nvSpPr>
          <p:cNvPr id="92176" name="Rectangle 16"/>
          <p:cNvSpPr>
            <a:spLocks noGrp="1" noChangeArrowheads="1"/>
          </p:cNvSpPr>
          <p:nvPr>
            <p:ph type="body" idx="1"/>
          </p:nvPr>
        </p:nvSpPr>
        <p:spPr bwMode="auto">
          <a:xfrm>
            <a:off x="228600" y="1396515"/>
            <a:ext cx="8686800" cy="4993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pic>
        <p:nvPicPr>
          <p:cNvPr id="22" name="Picture 19" descr="C:\Users\Mary\AppData\Local\Microsoft\Windows\Temporary Internet Files\Content.Outlook\S4CS8YNM\MAFMC_logo_horiz_revers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9440" y="6492843"/>
            <a:ext cx="2194560" cy="365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57515895"/>
      </p:ext>
    </p:extLst>
  </p:cSld>
  <p:clrMap bg1="dk2" tx1="lt1" bg2="dk1" tx2="lt2" accent1="accent1" accent2="accent2" accent3="accent3" accent4="accent4" accent5="accent5" accent6="accent6" hlink="hlink" folHlink="folHlink"/>
  <p:sldLayoutIdLst>
    <p:sldLayoutId id="2147498361" r:id="rId1"/>
    <p:sldLayoutId id="2147498362" r:id="rId2"/>
    <p:sldLayoutId id="2147498363" r:id="rId3"/>
    <p:sldLayoutId id="2147498364" r:id="rId4"/>
    <p:sldLayoutId id="2147498365" r:id="rId5"/>
    <p:sldLayoutId id="2147498366" r:id="rId6"/>
    <p:sldLayoutId id="2147498367" r:id="rId7"/>
    <p:sldLayoutId id="2147498368" r:id="rId8"/>
    <p:sldLayoutId id="2147498369" r:id="rId9"/>
    <p:sldLayoutId id="2147498370" r:id="rId10"/>
    <p:sldLayoutId id="2147498371" r:id="rId11"/>
  </p:sldLayoutIdLst>
  <p:txStyles>
    <p:title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ct val="200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9.x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9.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90.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91.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6928" y="82895"/>
            <a:ext cx="8526274" cy="2536699"/>
          </a:xfrm>
          <a:prstGeom prst="rect">
            <a:avLst/>
          </a:prstGeom>
        </p:spPr>
      </p:pic>
      <p:sp>
        <p:nvSpPr>
          <p:cNvPr id="2" name="Title 1"/>
          <p:cNvSpPr>
            <a:spLocks noGrp="1"/>
          </p:cNvSpPr>
          <p:nvPr>
            <p:ph type="ctrTitle" sz="quarter"/>
          </p:nvPr>
        </p:nvSpPr>
        <p:spPr>
          <a:xfrm>
            <a:off x="1028700" y="1678199"/>
            <a:ext cx="7086600" cy="1736724"/>
          </a:xfrm>
        </p:spPr>
        <p:txBody>
          <a:bodyPr>
            <a:normAutofit/>
          </a:bodyPr>
          <a:lstStyle/>
          <a:p>
            <a:r>
              <a:rPr lang="en-US">
                <a:solidFill>
                  <a:schemeClr val="tx2"/>
                </a:solidFill>
              </a:rPr>
              <a:t>Atlantic Bluefish</a:t>
            </a:r>
          </a:p>
        </p:txBody>
      </p:sp>
      <p:sp>
        <p:nvSpPr>
          <p:cNvPr id="5" name="Subtitle 4"/>
          <p:cNvSpPr>
            <a:spLocks noGrp="1"/>
          </p:cNvSpPr>
          <p:nvPr>
            <p:ph type="subTitle" sz="quarter" idx="1"/>
          </p:nvPr>
        </p:nvSpPr>
        <p:spPr>
          <a:xfrm>
            <a:off x="1371600" y="4763530"/>
            <a:ext cx="6400800" cy="1752600"/>
          </a:xfrm>
        </p:spPr>
        <p:txBody>
          <a:bodyPr/>
          <a:lstStyle/>
          <a:p>
            <a:endParaRPr lang="en-US"/>
          </a:p>
          <a:p>
            <a:r>
              <a:rPr lang="en-US" sz="3200">
                <a:solidFill>
                  <a:schemeClr val="tx2"/>
                </a:solidFill>
              </a:rPr>
              <a:t>Joint Council/Board Meeting</a:t>
            </a:r>
            <a:endParaRPr lang="en-US" sz="3200">
              <a:solidFill>
                <a:schemeClr val="tx2"/>
              </a:solidFill>
              <a:ea typeface="Tahoma"/>
              <a:cs typeface="Tahoma"/>
            </a:endParaRPr>
          </a:p>
          <a:p>
            <a:r>
              <a:rPr lang="en-US">
                <a:solidFill>
                  <a:schemeClr val="tx2"/>
                </a:solidFill>
              </a:rPr>
              <a:t>February 10, 2021</a:t>
            </a:r>
            <a:endParaRPr lang="en-US">
              <a:solidFill>
                <a:schemeClr val="tx2"/>
              </a:solidFill>
              <a:ea typeface="Tahoma"/>
              <a:cs typeface="Tahoma"/>
            </a:endParaRPr>
          </a:p>
        </p:txBody>
      </p:sp>
      <p:pic>
        <p:nvPicPr>
          <p:cNvPr id="4" name="Picture 3" descr="A close up of a fish&#10;&#10;Description generated with very high confidence">
            <a:extLst>
              <a:ext uri="{FF2B5EF4-FFF2-40B4-BE49-F238E27FC236}">
                <a16:creationId xmlns:a16="http://schemas.microsoft.com/office/drawing/2014/main" xmlns="" id="{5F02E78A-CA8D-4F8A-8932-3EE41DB0A8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449" y="2789094"/>
            <a:ext cx="7086600" cy="2601047"/>
          </a:xfrm>
          <a:prstGeom prst="rect">
            <a:avLst/>
          </a:prstGeom>
        </p:spPr>
      </p:pic>
    </p:spTree>
    <p:extLst>
      <p:ext uri="{BB962C8B-B14F-4D97-AF65-F5344CB8AC3E}">
        <p14:creationId xmlns:p14="http://schemas.microsoft.com/office/powerpoint/2010/main" val="268978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Autofit/>
          </a:bodyPr>
          <a:lstStyle/>
          <a:p>
            <a:r>
              <a:rPr lang="en-US" sz="3200"/>
              <a:t>5.0 Commercial/Recreational Sector Allocation</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ounded Rectangle 5"/>
          <p:cNvSpPr/>
          <p:nvPr/>
        </p:nvSpPr>
        <p:spPr bwMode="auto">
          <a:xfrm>
            <a:off x="1712483" y="1657350"/>
            <a:ext cx="1284194"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7" name="TextBox 6"/>
          <p:cNvSpPr txBox="1"/>
          <p:nvPr/>
        </p:nvSpPr>
        <p:spPr>
          <a:xfrm>
            <a:off x="1833506" y="1738032"/>
            <a:ext cx="1062318" cy="646331"/>
          </a:xfrm>
          <a:prstGeom prst="rect">
            <a:avLst/>
          </a:prstGeom>
          <a:noFill/>
        </p:spPr>
        <p:txBody>
          <a:bodyPr wrap="square" rtlCol="0">
            <a:spAutoFit/>
          </a:bodyPr>
          <a:lstStyle/>
          <a:p>
            <a:r>
              <a:rPr lang="en-US" sz="3600"/>
              <a:t>ABC</a:t>
            </a:r>
          </a:p>
        </p:txBody>
      </p:sp>
      <p:sp>
        <p:nvSpPr>
          <p:cNvPr id="8" name="Rounded Rectangle 7"/>
          <p:cNvSpPr/>
          <p:nvPr/>
        </p:nvSpPr>
        <p:spPr bwMode="auto">
          <a:xfrm>
            <a:off x="3888666" y="1677521"/>
            <a:ext cx="1284194"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9" name="TextBox 8"/>
          <p:cNvSpPr txBox="1"/>
          <p:nvPr/>
        </p:nvSpPr>
        <p:spPr>
          <a:xfrm>
            <a:off x="4009689" y="1758203"/>
            <a:ext cx="1062318" cy="646331"/>
          </a:xfrm>
          <a:prstGeom prst="rect">
            <a:avLst/>
          </a:prstGeom>
          <a:noFill/>
        </p:spPr>
        <p:txBody>
          <a:bodyPr wrap="square" rtlCol="0">
            <a:spAutoFit/>
          </a:bodyPr>
          <a:lstStyle/>
          <a:p>
            <a:r>
              <a:rPr lang="en-US" sz="3600"/>
              <a:t>ACL</a:t>
            </a:r>
          </a:p>
        </p:txBody>
      </p:sp>
      <p:sp>
        <p:nvSpPr>
          <p:cNvPr id="10" name="Equal 9"/>
          <p:cNvSpPr/>
          <p:nvPr/>
        </p:nvSpPr>
        <p:spPr bwMode="auto">
          <a:xfrm>
            <a:off x="3093047" y="1892674"/>
            <a:ext cx="699248" cy="491689"/>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cxnSp>
        <p:nvCxnSpPr>
          <p:cNvPr id="12" name="Straight Arrow Connector 11"/>
          <p:cNvCxnSpPr/>
          <p:nvPr/>
        </p:nvCxnSpPr>
        <p:spPr bwMode="auto">
          <a:xfrm>
            <a:off x="4915125" y="2494803"/>
            <a:ext cx="831476" cy="66787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3" name="Straight Arrow Connector 12"/>
          <p:cNvCxnSpPr/>
          <p:nvPr/>
        </p:nvCxnSpPr>
        <p:spPr bwMode="auto">
          <a:xfrm flipH="1">
            <a:off x="3314925" y="2494803"/>
            <a:ext cx="768724" cy="66787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p:nvPr/>
        </p:nvSpPr>
        <p:spPr>
          <a:xfrm>
            <a:off x="2867814" y="2413966"/>
            <a:ext cx="1314448" cy="523220"/>
          </a:xfrm>
          <a:prstGeom prst="rect">
            <a:avLst/>
          </a:prstGeom>
          <a:noFill/>
        </p:spPr>
        <p:txBody>
          <a:bodyPr wrap="square" rtlCol="0">
            <a:spAutoFit/>
          </a:bodyPr>
          <a:lstStyle/>
          <a:p>
            <a:r>
              <a:rPr lang="en-US" sz="2800"/>
              <a:t>83%</a:t>
            </a:r>
          </a:p>
        </p:txBody>
      </p:sp>
      <p:sp>
        <p:nvSpPr>
          <p:cNvPr id="21" name="TextBox 20"/>
          <p:cNvSpPr txBox="1"/>
          <p:nvPr/>
        </p:nvSpPr>
        <p:spPr>
          <a:xfrm>
            <a:off x="5347112" y="2413966"/>
            <a:ext cx="1314448" cy="523220"/>
          </a:xfrm>
          <a:prstGeom prst="rect">
            <a:avLst/>
          </a:prstGeom>
          <a:noFill/>
        </p:spPr>
        <p:txBody>
          <a:bodyPr wrap="square" rtlCol="0">
            <a:spAutoFit/>
          </a:bodyPr>
          <a:lstStyle/>
          <a:p>
            <a:r>
              <a:rPr lang="en-US" sz="2800"/>
              <a:t>17%</a:t>
            </a:r>
          </a:p>
        </p:txBody>
      </p:sp>
      <p:sp>
        <p:nvSpPr>
          <p:cNvPr id="22" name="Rounded Rectangle 21"/>
          <p:cNvSpPr/>
          <p:nvPr/>
        </p:nvSpPr>
        <p:spPr bwMode="auto">
          <a:xfrm>
            <a:off x="1881540" y="3243510"/>
            <a:ext cx="2230273"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23" name="TextBox 22"/>
          <p:cNvSpPr txBox="1"/>
          <p:nvPr/>
        </p:nvSpPr>
        <p:spPr>
          <a:xfrm>
            <a:off x="2034242" y="3324192"/>
            <a:ext cx="2264711" cy="584775"/>
          </a:xfrm>
          <a:prstGeom prst="rect">
            <a:avLst/>
          </a:prstGeom>
          <a:noFill/>
        </p:spPr>
        <p:txBody>
          <a:bodyPr wrap="square" rtlCol="0">
            <a:spAutoFit/>
          </a:bodyPr>
          <a:lstStyle/>
          <a:p>
            <a:r>
              <a:rPr lang="en-US" sz="3200"/>
              <a:t>Rec ACT</a:t>
            </a:r>
          </a:p>
        </p:txBody>
      </p:sp>
      <p:sp>
        <p:nvSpPr>
          <p:cNvPr id="24" name="Rounded Rectangle 23"/>
          <p:cNvSpPr/>
          <p:nvPr/>
        </p:nvSpPr>
        <p:spPr bwMode="auto">
          <a:xfrm>
            <a:off x="4810757" y="3243510"/>
            <a:ext cx="2230273"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25" name="TextBox 24"/>
          <p:cNvSpPr txBox="1"/>
          <p:nvPr/>
        </p:nvSpPr>
        <p:spPr>
          <a:xfrm>
            <a:off x="4848450" y="3324192"/>
            <a:ext cx="2398058" cy="584775"/>
          </a:xfrm>
          <a:prstGeom prst="rect">
            <a:avLst/>
          </a:prstGeom>
          <a:noFill/>
        </p:spPr>
        <p:txBody>
          <a:bodyPr wrap="square" rtlCol="0">
            <a:spAutoFit/>
          </a:bodyPr>
          <a:lstStyle/>
          <a:p>
            <a:r>
              <a:rPr lang="en-US" sz="3200"/>
              <a:t>Comm ACT</a:t>
            </a:r>
          </a:p>
        </p:txBody>
      </p:sp>
      <p:sp>
        <p:nvSpPr>
          <p:cNvPr id="28" name="Rounded Rectangle 27"/>
          <p:cNvSpPr/>
          <p:nvPr/>
        </p:nvSpPr>
        <p:spPr bwMode="auto">
          <a:xfrm>
            <a:off x="1881540" y="5352284"/>
            <a:ext cx="2230273"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29" name="TextBox 28"/>
          <p:cNvSpPr txBox="1"/>
          <p:nvPr/>
        </p:nvSpPr>
        <p:spPr>
          <a:xfrm>
            <a:off x="2034242" y="5432966"/>
            <a:ext cx="2264711" cy="584775"/>
          </a:xfrm>
          <a:prstGeom prst="rect">
            <a:avLst/>
          </a:prstGeom>
          <a:noFill/>
        </p:spPr>
        <p:txBody>
          <a:bodyPr wrap="square" rtlCol="0">
            <a:spAutoFit/>
          </a:bodyPr>
          <a:lstStyle/>
          <a:p>
            <a:r>
              <a:rPr lang="en-US" sz="3200"/>
              <a:t>RHL</a:t>
            </a:r>
          </a:p>
        </p:txBody>
      </p:sp>
      <p:sp>
        <p:nvSpPr>
          <p:cNvPr id="30" name="Rounded Rectangle 29"/>
          <p:cNvSpPr/>
          <p:nvPr/>
        </p:nvSpPr>
        <p:spPr bwMode="auto">
          <a:xfrm>
            <a:off x="4895770" y="5350926"/>
            <a:ext cx="2230273"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31" name="TextBox 30"/>
          <p:cNvSpPr txBox="1"/>
          <p:nvPr/>
        </p:nvSpPr>
        <p:spPr>
          <a:xfrm>
            <a:off x="5048472" y="5431608"/>
            <a:ext cx="2264711" cy="584775"/>
          </a:xfrm>
          <a:prstGeom prst="rect">
            <a:avLst/>
          </a:prstGeom>
          <a:noFill/>
        </p:spPr>
        <p:txBody>
          <a:bodyPr wrap="square" rtlCol="0">
            <a:spAutoFit/>
          </a:bodyPr>
          <a:lstStyle/>
          <a:p>
            <a:r>
              <a:rPr lang="en-US" sz="3200"/>
              <a:t>Quota</a:t>
            </a:r>
          </a:p>
        </p:txBody>
      </p:sp>
      <p:cxnSp>
        <p:nvCxnSpPr>
          <p:cNvPr id="36" name="Straight Arrow Connector 35"/>
          <p:cNvCxnSpPr>
            <a:stCxn id="22" idx="2"/>
            <a:endCxn id="28" idx="0"/>
          </p:cNvCxnSpPr>
          <p:nvPr/>
        </p:nvCxnSpPr>
        <p:spPr bwMode="auto">
          <a:xfrm>
            <a:off x="2996677" y="4057057"/>
            <a:ext cx="0" cy="129522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 name="Rounded Rectangle 37"/>
          <p:cNvSpPr/>
          <p:nvPr/>
        </p:nvSpPr>
        <p:spPr bwMode="auto">
          <a:xfrm>
            <a:off x="277473" y="4264193"/>
            <a:ext cx="2317530"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39" name="TextBox 38"/>
          <p:cNvSpPr txBox="1"/>
          <p:nvPr/>
        </p:nvSpPr>
        <p:spPr>
          <a:xfrm>
            <a:off x="277473" y="4344875"/>
            <a:ext cx="2511992" cy="523220"/>
          </a:xfrm>
          <a:prstGeom prst="rect">
            <a:avLst/>
          </a:prstGeom>
          <a:noFill/>
        </p:spPr>
        <p:txBody>
          <a:bodyPr wrap="square" rtlCol="0">
            <a:spAutoFit/>
          </a:bodyPr>
          <a:lstStyle/>
          <a:p>
            <a:r>
              <a:rPr lang="en-US" sz="2800"/>
              <a:t>Rec Discards</a:t>
            </a:r>
          </a:p>
        </p:txBody>
      </p:sp>
      <p:cxnSp>
        <p:nvCxnSpPr>
          <p:cNvPr id="42" name="Straight Arrow Connector 41"/>
          <p:cNvCxnSpPr/>
          <p:nvPr/>
        </p:nvCxnSpPr>
        <p:spPr bwMode="auto">
          <a:xfrm>
            <a:off x="5923094" y="4055699"/>
            <a:ext cx="0" cy="129522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3" name="Rounded Rectangle 42"/>
          <p:cNvSpPr/>
          <p:nvPr/>
        </p:nvSpPr>
        <p:spPr bwMode="auto">
          <a:xfrm>
            <a:off x="6264157" y="4263514"/>
            <a:ext cx="2585353" cy="813547"/>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sp>
        <p:nvSpPr>
          <p:cNvPr id="44" name="TextBox 43"/>
          <p:cNvSpPr txBox="1"/>
          <p:nvPr/>
        </p:nvSpPr>
        <p:spPr>
          <a:xfrm>
            <a:off x="6264157" y="4344196"/>
            <a:ext cx="2709738" cy="523220"/>
          </a:xfrm>
          <a:prstGeom prst="rect">
            <a:avLst/>
          </a:prstGeom>
          <a:noFill/>
        </p:spPr>
        <p:txBody>
          <a:bodyPr wrap="square" rtlCol="0">
            <a:spAutoFit/>
          </a:bodyPr>
          <a:lstStyle/>
          <a:p>
            <a:r>
              <a:rPr lang="en-US" sz="2800"/>
              <a:t>Comm Discards</a:t>
            </a:r>
          </a:p>
        </p:txBody>
      </p:sp>
      <p:cxnSp>
        <p:nvCxnSpPr>
          <p:cNvPr id="46" name="Straight Arrow Connector 45"/>
          <p:cNvCxnSpPr/>
          <p:nvPr/>
        </p:nvCxnSpPr>
        <p:spPr bwMode="auto">
          <a:xfrm flipH="1">
            <a:off x="2566371" y="4656044"/>
            <a:ext cx="430306" cy="67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Arrow Connector 49"/>
          <p:cNvCxnSpPr>
            <a:endCxn id="44" idx="1"/>
          </p:cNvCxnSpPr>
          <p:nvPr/>
        </p:nvCxnSpPr>
        <p:spPr bwMode="auto">
          <a:xfrm flipV="1">
            <a:off x="5923094" y="4605806"/>
            <a:ext cx="341063" cy="2145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120668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Autofit/>
          </a:bodyPr>
          <a:lstStyle/>
          <a:p>
            <a:r>
              <a:rPr lang="en-US" sz="3200"/>
              <a:t>5.1.1 Commercial/Recreational Sector Allocation Alternatives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6" name="Table 11">
            <a:extLst>
              <a:ext uri="{FF2B5EF4-FFF2-40B4-BE49-F238E27FC236}">
                <a16:creationId xmlns:a16="http://schemas.microsoft.com/office/drawing/2014/main" xmlns="" id="{C5366069-E678-4FA6-80EF-0954ACC1CA9A}"/>
              </a:ext>
            </a:extLst>
          </p:cNvPr>
          <p:cNvGraphicFramePr>
            <a:graphicFrameLocks noGrp="1"/>
          </p:cNvGraphicFramePr>
          <p:nvPr>
            <p:extLst>
              <p:ext uri="{D42A27DB-BD31-4B8C-83A1-F6EECF244321}">
                <p14:modId xmlns:p14="http://schemas.microsoft.com/office/powerpoint/2010/main" val="2691569527"/>
              </p:ext>
            </p:extLst>
          </p:nvPr>
        </p:nvGraphicFramePr>
        <p:xfrm>
          <a:off x="533400" y="1397000"/>
          <a:ext cx="7953375" cy="2994049"/>
        </p:xfrm>
        <a:graphic>
          <a:graphicData uri="http://schemas.openxmlformats.org/drawingml/2006/table">
            <a:tbl>
              <a:tblPr firstRow="1" firstCol="1" bandRow="1"/>
              <a:tblGrid>
                <a:gridCol w="4120677">
                  <a:extLst>
                    <a:ext uri="{9D8B030D-6E8A-4147-A177-3AD203B41FA5}">
                      <a16:colId xmlns:a16="http://schemas.microsoft.com/office/drawing/2014/main" xmlns="" val="389000552"/>
                    </a:ext>
                  </a:extLst>
                </a:gridCol>
                <a:gridCol w="3832698">
                  <a:extLst>
                    <a:ext uri="{9D8B030D-6E8A-4147-A177-3AD203B41FA5}">
                      <a16:colId xmlns:a16="http://schemas.microsoft.com/office/drawing/2014/main" xmlns="" val="307213805"/>
                    </a:ext>
                  </a:extLst>
                </a:gridCol>
              </a:tblGrid>
              <a:tr h="375293">
                <a:tc gridSpan="2">
                  <a:txBody>
                    <a:bodyPr/>
                    <a:lstStyle/>
                    <a:p>
                      <a:pPr marL="0" marR="0" algn="just">
                        <a:spcBef>
                          <a:spcPts val="600"/>
                        </a:spcBef>
                        <a:spcAft>
                          <a:spcPts val="600"/>
                        </a:spcAft>
                        <a:tabLst>
                          <a:tab pos="17145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b="1">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Allocation Percentages</a:t>
                      </a:r>
                      <a:endParaRPr lang="en-US" sz="1600" b="1">
                        <a:solidFill>
                          <a:schemeClr val="accent4">
                            <a:lumMod val="10000"/>
                          </a:schemeClr>
                        </a:solidFill>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xmlns="" val="655912768"/>
                  </a:ext>
                </a:extLst>
              </a:tr>
              <a:tr h="269962">
                <a:tc>
                  <a:txBody>
                    <a:bodyPr/>
                    <a:lstStyle/>
                    <a:p>
                      <a:pPr marL="0" marR="0" algn="just">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Alternative</a:t>
                      </a:r>
                      <a:endParaRPr lang="en-US" sz="1600">
                        <a:solidFill>
                          <a:schemeClr val="accent4">
                            <a:lumMod val="1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just">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Basis </a:t>
                      </a:r>
                      <a:endParaRPr lang="en-US" sz="1600">
                        <a:solidFill>
                          <a:schemeClr val="accent4">
                            <a:lumMod val="1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2364654684"/>
                  </a:ext>
                </a:extLst>
              </a:tr>
              <a:tr h="509832">
                <a:tc>
                  <a:txBody>
                    <a:bodyPr/>
                    <a:lstStyle/>
                    <a:p>
                      <a:pPr marL="0" marR="0" algn="l">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2a-1:</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83%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recreational,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17%</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commercial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l">
                        <a:spcBef>
                          <a:spcPts val="0"/>
                        </a:spcBef>
                        <a:spcAft>
                          <a:spcPts val="0"/>
                        </a:spcAft>
                      </a:pPr>
                      <a:r>
                        <a:rPr lang="en-US" sz="1600">
                          <a:solidFill>
                            <a:schemeClr val="accent4">
                              <a:lumMod val="10000"/>
                            </a:schemeClr>
                          </a:solidFill>
                          <a:effectLst/>
                          <a:latin typeface="Times New Roman" panose="02020603050405020304" pitchFamily="18" charset="0"/>
                          <a:ea typeface="Times New Roman" panose="02020603050405020304" pitchFamily="18" charset="0"/>
                        </a:rPr>
                        <a:t>No action/status quo (1981-1989 landings data)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2042888907"/>
                  </a:ext>
                </a:extLst>
              </a:tr>
              <a:tr h="509832">
                <a:tc>
                  <a:txBody>
                    <a:bodyPr/>
                    <a:lstStyle/>
                    <a:p>
                      <a:pPr marL="0" marR="0" algn="l">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2a-2:</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89%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recreational,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11%</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commercial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1600">
                          <a:solidFill>
                            <a:schemeClr val="accent4">
                              <a:lumMod val="10000"/>
                            </a:schemeClr>
                          </a:solidFill>
                          <a:effectLst/>
                          <a:latin typeface="Times New Roman" panose="02020603050405020304" pitchFamily="18" charset="0"/>
                          <a:ea typeface="Times New Roman" panose="02020603050405020304" pitchFamily="18" charset="0"/>
                        </a:rPr>
                        <a:t>Multiple approaches: 2014-2018 and 2009-2018 catch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996558332"/>
                  </a:ext>
                </a:extLst>
              </a:tr>
              <a:tr h="254915">
                <a:tc>
                  <a:txBody>
                    <a:bodyPr/>
                    <a:lstStyle/>
                    <a:p>
                      <a:pPr marL="0" marR="0" algn="l">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2a-3:</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87%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recreational,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13%</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commercial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1600">
                          <a:solidFill>
                            <a:schemeClr val="accent4">
                              <a:lumMod val="10000"/>
                            </a:schemeClr>
                          </a:solidFill>
                          <a:effectLst/>
                          <a:latin typeface="Times New Roman" panose="02020603050405020304" pitchFamily="18" charset="0"/>
                          <a:ea typeface="Times New Roman" panose="02020603050405020304" pitchFamily="18" charset="0"/>
                        </a:rPr>
                        <a:t>1999-2018 catch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999643131"/>
                  </a:ext>
                </a:extLst>
              </a:tr>
              <a:tr h="564383">
                <a:tc>
                  <a:txBody>
                    <a:bodyPr/>
                    <a:lstStyle/>
                    <a:p>
                      <a:pPr marL="0" marR="0" algn="l">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2a-4:</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86%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recreational,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14%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commercial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1600">
                          <a:solidFill>
                            <a:schemeClr val="accent4">
                              <a:lumMod val="10000"/>
                            </a:schemeClr>
                          </a:solidFill>
                          <a:effectLst/>
                          <a:latin typeface="Times New Roman" panose="02020603050405020304" pitchFamily="18" charset="0"/>
                          <a:ea typeface="Times New Roman" panose="02020603050405020304" pitchFamily="18" charset="0"/>
                        </a:rPr>
                        <a:t>Multiple approaches: 1981-2018 catch data; 2014-2018 and 2009-2018 landings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169338519"/>
                  </a:ext>
                </a:extLst>
              </a:tr>
              <a:tr h="509832">
                <a:tc>
                  <a:txBody>
                    <a:bodyPr/>
                    <a:lstStyle/>
                    <a:p>
                      <a:pPr marL="0" marR="0" algn="l">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2a-5:</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84%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recreational, </a:t>
                      </a:r>
                      <a:r>
                        <a:rPr lang="en-US" sz="1600" b="1">
                          <a:solidFill>
                            <a:schemeClr val="accent4">
                              <a:lumMod val="10000"/>
                            </a:schemeClr>
                          </a:solidFill>
                          <a:effectLst/>
                          <a:latin typeface="Times New Roman" panose="02020603050405020304" pitchFamily="18" charset="0"/>
                          <a:ea typeface="Times New Roman" panose="02020603050405020304" pitchFamily="18" charset="0"/>
                        </a:rPr>
                        <a:t>16%</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commercial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1600">
                          <a:solidFill>
                            <a:schemeClr val="accent4">
                              <a:lumMod val="10000"/>
                            </a:schemeClr>
                          </a:solidFill>
                          <a:effectLst/>
                          <a:latin typeface="Times New Roman" panose="02020603050405020304" pitchFamily="18" charset="0"/>
                          <a:ea typeface="Times New Roman" panose="02020603050405020304" pitchFamily="18" charset="0"/>
                        </a:rPr>
                        <a:t>Multiple approaches: 1981-2018 and 1999-2018 landings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516900129"/>
                  </a:ext>
                </a:extLst>
              </a:tr>
            </a:tbl>
          </a:graphicData>
        </a:graphic>
      </p:graphicFrame>
      <p:graphicFrame>
        <p:nvGraphicFramePr>
          <p:cNvPr id="7" name="Table 13">
            <a:extLst>
              <a:ext uri="{FF2B5EF4-FFF2-40B4-BE49-F238E27FC236}">
                <a16:creationId xmlns:a16="http://schemas.microsoft.com/office/drawing/2014/main" xmlns="" id="{49B32E9C-CA11-4619-9A05-94D8480C6885}"/>
              </a:ext>
            </a:extLst>
          </p:cNvPr>
          <p:cNvGraphicFramePr>
            <a:graphicFrameLocks noGrp="1"/>
          </p:cNvGraphicFramePr>
          <p:nvPr>
            <p:extLst>
              <p:ext uri="{D42A27DB-BD31-4B8C-83A1-F6EECF244321}">
                <p14:modId xmlns:p14="http://schemas.microsoft.com/office/powerpoint/2010/main" val="1970667932"/>
              </p:ext>
            </p:extLst>
          </p:nvPr>
        </p:nvGraphicFramePr>
        <p:xfrm>
          <a:off x="1259443" y="4499195"/>
          <a:ext cx="6472714" cy="1928656"/>
        </p:xfrm>
        <a:graphic>
          <a:graphicData uri="http://schemas.openxmlformats.org/drawingml/2006/table">
            <a:tbl>
              <a:tblPr firstRow="1" firstCol="1" bandRow="1"/>
              <a:tblGrid>
                <a:gridCol w="2646156">
                  <a:extLst>
                    <a:ext uri="{9D8B030D-6E8A-4147-A177-3AD203B41FA5}">
                      <a16:colId xmlns:a16="http://schemas.microsoft.com/office/drawing/2014/main" xmlns="" val="1037936529"/>
                    </a:ext>
                  </a:extLst>
                </a:gridCol>
                <a:gridCol w="827028">
                  <a:extLst>
                    <a:ext uri="{9D8B030D-6E8A-4147-A177-3AD203B41FA5}">
                      <a16:colId xmlns:a16="http://schemas.microsoft.com/office/drawing/2014/main" xmlns="" val="3449665280"/>
                    </a:ext>
                  </a:extLst>
                </a:gridCol>
                <a:gridCol w="764814">
                  <a:extLst>
                    <a:ext uri="{9D8B030D-6E8A-4147-A177-3AD203B41FA5}">
                      <a16:colId xmlns:a16="http://schemas.microsoft.com/office/drawing/2014/main" xmlns="" val="945560237"/>
                    </a:ext>
                  </a:extLst>
                </a:gridCol>
                <a:gridCol w="764814">
                  <a:extLst>
                    <a:ext uri="{9D8B030D-6E8A-4147-A177-3AD203B41FA5}">
                      <a16:colId xmlns:a16="http://schemas.microsoft.com/office/drawing/2014/main" xmlns="" val="837780584"/>
                    </a:ext>
                  </a:extLst>
                </a:gridCol>
                <a:gridCol w="734951">
                  <a:extLst>
                    <a:ext uri="{9D8B030D-6E8A-4147-A177-3AD203B41FA5}">
                      <a16:colId xmlns:a16="http://schemas.microsoft.com/office/drawing/2014/main" xmlns="" val="2514083143"/>
                    </a:ext>
                  </a:extLst>
                </a:gridCol>
                <a:gridCol w="734951">
                  <a:extLst>
                    <a:ext uri="{9D8B030D-6E8A-4147-A177-3AD203B41FA5}">
                      <a16:colId xmlns:a16="http://schemas.microsoft.com/office/drawing/2014/main" xmlns="" val="803486432"/>
                    </a:ext>
                  </a:extLst>
                </a:gridCol>
              </a:tblGrid>
              <a:tr h="255876">
                <a:tc>
                  <a:txBody>
                    <a:bodyPr/>
                    <a:lstStyle/>
                    <a:p>
                      <a:pPr marL="0" marR="0" algn="just">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529058248"/>
                  </a:ext>
                </a:extLst>
              </a:tr>
              <a:tr h="530270">
                <a:tc>
                  <a:txBody>
                    <a:bodyPr/>
                    <a:lstStyle/>
                    <a:p>
                      <a:pPr marL="0" marR="0" algn="l">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Proposed Recreational Allocation</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151392509"/>
                  </a:ext>
                </a:extLst>
              </a:tr>
              <a:tr h="303597">
                <a:tc>
                  <a:txBody>
                    <a:bodyPr/>
                    <a:lstStyle/>
                    <a:p>
                      <a:pPr marL="0" marR="0" algn="l">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from Status Quo</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a:solidFill>
                            <a:srgbClr val="548235"/>
                          </a:solidFill>
                          <a:effectLst/>
                          <a:latin typeface="Times New Roman" panose="02020603050405020304" pitchFamily="18" charset="0"/>
                          <a:ea typeface="Times New Roman" panose="02020603050405020304" pitchFamily="18" charset="0"/>
                          <a:cs typeface="Arial" panose="020B0604020202020204" pitchFamily="34" charset="0"/>
                        </a:rPr>
                        <a:t>+7%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548235"/>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548235"/>
                          </a:solidFill>
                          <a:effectLst/>
                          <a:latin typeface="Times New Roman" panose="02020603050405020304" pitchFamily="18" charset="0"/>
                          <a:ea typeface="Times New Roman" panose="02020603050405020304" pitchFamily="18" charset="0"/>
                          <a:cs typeface="Arial" panose="020B0604020202020204" pitchFamily="34" charset="0"/>
                        </a:rPr>
                        <a:t>+4%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548235"/>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33573880"/>
                  </a:ext>
                </a:extLst>
              </a:tr>
              <a:tr h="530270">
                <a:tc>
                  <a:txBody>
                    <a:bodyPr/>
                    <a:lstStyle/>
                    <a:p>
                      <a:pPr marL="0" marR="0" algn="l">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Proposed Commercial Allocation</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759734420"/>
                  </a:ext>
                </a:extLst>
              </a:tr>
              <a:tr h="303597">
                <a:tc>
                  <a:txBody>
                    <a:bodyPr/>
                    <a:lstStyle/>
                    <a:p>
                      <a:pPr marL="0" marR="0" algn="l">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from Status Quo</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b="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25741733"/>
                  </a:ext>
                </a:extLst>
              </a:tr>
            </a:tbl>
          </a:graphicData>
        </a:graphic>
      </p:graphicFrame>
    </p:spTree>
    <p:extLst>
      <p:ext uri="{BB962C8B-B14F-4D97-AF65-F5344CB8AC3E}">
        <p14:creationId xmlns:p14="http://schemas.microsoft.com/office/powerpoint/2010/main" val="1138315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b">
            <a:normAutofit/>
          </a:bodyPr>
          <a:lstStyle/>
          <a:p>
            <a:pPr>
              <a:lnSpc>
                <a:spcPct val="90000"/>
              </a:lnSpc>
            </a:pPr>
            <a:r>
              <a:rPr lang="en-US" sz="3100"/>
              <a:t>5.1.2  Commercial/Recreational Sector Allocation Impacts</a:t>
            </a:r>
          </a:p>
        </p:txBody>
      </p:sp>
      <p:pic>
        <p:nvPicPr>
          <p:cNvPr id="4" name="Picture 3" descr="Chart, histogram&#10;&#10;Description automatically generated">
            <a:extLst>
              <a:ext uri="{FF2B5EF4-FFF2-40B4-BE49-F238E27FC236}">
                <a16:creationId xmlns:a16="http://schemas.microsoft.com/office/drawing/2014/main" xmlns="" id="{2F93904C-F797-4251-93B7-5276682B32FF}"/>
              </a:ext>
            </a:extLst>
          </p:cNvPr>
          <p:cNvPicPr/>
          <p:nvPr/>
        </p:nvPicPr>
        <p:blipFill>
          <a:blip r:embed="rId3">
            <a:extLst>
              <a:ext uri="{28A0092B-C50C-407E-A947-70E740481C1C}">
                <a14:useLocalDpi xmlns:a14="http://schemas.microsoft.com/office/drawing/2010/main" val="0"/>
              </a:ext>
            </a:extLst>
          </a:blip>
          <a:stretch>
            <a:fillRect/>
          </a:stretch>
        </p:blipFill>
        <p:spPr>
          <a:xfrm>
            <a:off x="1121719" y="1382487"/>
            <a:ext cx="6900562" cy="4985656"/>
          </a:xfrm>
          <a:prstGeom prst="rect">
            <a:avLst/>
          </a:prstGeom>
          <a:noFill/>
        </p:spPr>
      </p:pic>
    </p:spTree>
    <p:extLst>
      <p:ext uri="{BB962C8B-B14F-4D97-AF65-F5344CB8AC3E}">
        <p14:creationId xmlns:p14="http://schemas.microsoft.com/office/powerpoint/2010/main" val="128165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 y="77585"/>
            <a:ext cx="9048404" cy="1027645"/>
          </a:xfrm>
        </p:spPr>
        <p:txBody>
          <a:bodyPr>
            <a:noAutofit/>
          </a:bodyPr>
          <a:lstStyle/>
          <a:p>
            <a:r>
              <a:rPr lang="en-US" sz="2800"/>
              <a:t>5.1.2 Commercial/Recreational Sector Allocation Impacts</a:t>
            </a:r>
          </a:p>
        </p:txBody>
      </p:sp>
      <p:graphicFrame>
        <p:nvGraphicFramePr>
          <p:cNvPr id="3" name="Table 5">
            <a:extLst>
              <a:ext uri="{FF2B5EF4-FFF2-40B4-BE49-F238E27FC236}">
                <a16:creationId xmlns:a16="http://schemas.microsoft.com/office/drawing/2014/main" xmlns="" id="{E1892CE7-50EA-47A2-BD9D-39671757AD31}"/>
              </a:ext>
            </a:extLst>
          </p:cNvPr>
          <p:cNvGraphicFramePr>
            <a:graphicFrameLocks noGrp="1"/>
          </p:cNvGraphicFramePr>
          <p:nvPr>
            <p:extLst>
              <p:ext uri="{D42A27DB-BD31-4B8C-83A1-F6EECF244321}">
                <p14:modId xmlns:p14="http://schemas.microsoft.com/office/powerpoint/2010/main" val="2265630389"/>
              </p:ext>
            </p:extLst>
          </p:nvPr>
        </p:nvGraphicFramePr>
        <p:xfrm>
          <a:off x="419101" y="1409701"/>
          <a:ext cx="8305799" cy="5139876"/>
        </p:xfrm>
        <a:graphic>
          <a:graphicData uri="http://schemas.openxmlformats.org/drawingml/2006/table">
            <a:tbl>
              <a:tblPr firstRow="1" firstCol="1" bandRow="1"/>
              <a:tblGrid>
                <a:gridCol w="2570711">
                  <a:extLst>
                    <a:ext uri="{9D8B030D-6E8A-4147-A177-3AD203B41FA5}">
                      <a16:colId xmlns:a16="http://schemas.microsoft.com/office/drawing/2014/main" xmlns="" val="2094435676"/>
                    </a:ext>
                  </a:extLst>
                </a:gridCol>
                <a:gridCol w="1428612">
                  <a:extLst>
                    <a:ext uri="{9D8B030D-6E8A-4147-A177-3AD203B41FA5}">
                      <a16:colId xmlns:a16="http://schemas.microsoft.com/office/drawing/2014/main" xmlns="" val="3787966590"/>
                    </a:ext>
                  </a:extLst>
                </a:gridCol>
                <a:gridCol w="1428612">
                  <a:extLst>
                    <a:ext uri="{9D8B030D-6E8A-4147-A177-3AD203B41FA5}">
                      <a16:colId xmlns:a16="http://schemas.microsoft.com/office/drawing/2014/main" xmlns="" val="542674024"/>
                    </a:ext>
                  </a:extLst>
                </a:gridCol>
                <a:gridCol w="1438932">
                  <a:extLst>
                    <a:ext uri="{9D8B030D-6E8A-4147-A177-3AD203B41FA5}">
                      <a16:colId xmlns:a16="http://schemas.microsoft.com/office/drawing/2014/main" xmlns="" val="2326122880"/>
                    </a:ext>
                  </a:extLst>
                </a:gridCol>
                <a:gridCol w="1438932">
                  <a:extLst>
                    <a:ext uri="{9D8B030D-6E8A-4147-A177-3AD203B41FA5}">
                      <a16:colId xmlns:a16="http://schemas.microsoft.com/office/drawing/2014/main" xmlns="" val="2671184080"/>
                    </a:ext>
                  </a:extLst>
                </a:gridCol>
              </a:tblGrid>
              <a:tr h="584364">
                <a:tc rowSpan="2">
                  <a:txBody>
                    <a:bodyPr/>
                    <a:lstStyle/>
                    <a:p>
                      <a:pPr marL="0" marR="0" algn="ctr">
                        <a:lnSpc>
                          <a:spcPct val="107000"/>
                        </a:lnSpc>
                        <a:spcBef>
                          <a:spcPts val="0"/>
                        </a:spcBef>
                        <a:spcAft>
                          <a:spcPts val="800"/>
                        </a:spcAft>
                      </a:pPr>
                      <a:r>
                        <a:rPr lang="en-US" sz="16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Time Series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4">
                  <a:txBody>
                    <a:bodyPr/>
                    <a:lstStyle/>
                    <a:p>
                      <a:pPr marL="0" marR="0" algn="ctr">
                        <a:lnSpc>
                          <a:spcPct val="107000"/>
                        </a:lnSpc>
                        <a:spcBef>
                          <a:spcPts val="0"/>
                        </a:spcBef>
                        <a:spcAft>
                          <a:spcPts val="800"/>
                        </a:spcAft>
                      </a:pPr>
                      <a:r>
                        <a:rPr lang="en-US" sz="16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Average Differences in Estimated Revenues </a:t>
                      </a:r>
                    </a:p>
                    <a:p>
                      <a:pPr marL="0" marR="0" algn="ctr">
                        <a:lnSpc>
                          <a:spcPct val="107000"/>
                        </a:lnSpc>
                        <a:spcBef>
                          <a:spcPts val="0"/>
                        </a:spcBef>
                        <a:spcAft>
                          <a:spcPts val="800"/>
                        </a:spcAft>
                      </a:pPr>
                      <a:r>
                        <a:rPr lang="en-US" sz="16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(Millions of 2020 Constant Dollars)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97280081"/>
                  </a:ext>
                </a:extLst>
              </a:tr>
              <a:tr h="1236311">
                <a:tc vMerge="1">
                  <a:txBody>
                    <a:bodyPr/>
                    <a:lstStyle/>
                    <a:p>
                      <a:endParaRPr lang="en-US"/>
                    </a:p>
                  </a:txBody>
                  <a:tcPr/>
                </a:tc>
                <a:tc>
                  <a:txBody>
                    <a:bodyPr/>
                    <a:lstStyle/>
                    <a:p>
                      <a:pPr marL="0" marR="0" algn="ctr">
                        <a:lnSpc>
                          <a:spcPct val="107000"/>
                        </a:lnSpc>
                        <a:spcBef>
                          <a:spcPts val="0"/>
                        </a:spcBef>
                        <a:spcAft>
                          <a:spcPts val="800"/>
                        </a:spcAft>
                      </a:pPr>
                      <a:r>
                        <a:rPr lang="en-US" sz="16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 Commercial Quota (2a-2) vs 17% Status Quo (2a-1)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Arial"/>
                        </a:rPr>
                        <a:t>13% Commercial Quota (2a-3) vs 17% Status Quo (2a-1)</a:t>
                      </a:r>
                      <a:endParaRPr lang="en-US" sz="1600">
                        <a:effectLst/>
                        <a:latin typeface="Calibri"/>
                        <a:ea typeface="Times New Roman" panose="02020603050405020304" pitchFamily="18" charset="0"/>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Arial"/>
                        </a:rPr>
                        <a:t>14% Commercial Quota (2a-4) vs 17% Status Quo (2a-1)</a:t>
                      </a:r>
                      <a:endParaRPr lang="en-US" sz="1600">
                        <a:effectLst/>
                        <a:latin typeface="Calibri"/>
                        <a:ea typeface="Times New Roman" panose="02020603050405020304" pitchFamily="18" charset="0"/>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Arial"/>
                        </a:rPr>
                        <a:t>16% Commercial Quota (2a-5) vs 17% Status Quo (2a-1)</a:t>
                      </a:r>
                      <a:endParaRPr lang="en-US" sz="1600">
                        <a:effectLst/>
                        <a:latin typeface="Calibri"/>
                        <a:ea typeface="Times New Roman" panose="02020603050405020304" pitchFamily="18" charset="0"/>
                        <a:cs typeface="Arial"/>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xmlns="" val="3845846397"/>
                  </a:ext>
                </a:extLst>
              </a:tr>
              <a:tr h="487122">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Arial"/>
                        </a:rPr>
                        <a:t>Averaged over Entire Time Series (1999-2019)</a:t>
                      </a:r>
                      <a:endParaRPr lang="en-US" sz="1600">
                        <a:effectLst/>
                        <a:latin typeface="Calibri"/>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-$1.19M</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-$0.79M</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-$0.59M</a:t>
                      </a:r>
                      <a:endParaRPr lang="en-US" sz="1600">
                        <a:effectLst/>
                        <a:latin typeface="Calibri"/>
                        <a:ea typeface="Times New Roman" panose="02020603050405020304" pitchFamily="18" charset="0"/>
                        <a:cs typeface="Times New Roman"/>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-$0.20M</a:t>
                      </a:r>
                      <a:endParaRPr lang="en-US" sz="1600">
                        <a:effectLst/>
                        <a:latin typeface="Calibri"/>
                        <a:ea typeface="Times New Roman" panose="02020603050405020304" pitchFamily="18" charset="0"/>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AEAAAA"/>
                    </a:solidFill>
                  </a:tcPr>
                </a:tc>
                <a:extLst>
                  <a:ext uri="{0D108BD9-81ED-4DB2-BD59-A6C34878D82A}">
                    <a16:rowId xmlns:a16="http://schemas.microsoft.com/office/drawing/2014/main" xmlns="" val="1339669181"/>
                  </a:ext>
                </a:extLst>
              </a:tr>
              <a:tr h="237392">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Arial"/>
                        </a:rPr>
                        <a:t>Standard Deviation</a:t>
                      </a:r>
                      <a:endParaRPr lang="en-US" sz="1600">
                        <a:effectLst/>
                        <a:latin typeface="Calibri"/>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0.14</a:t>
                      </a:r>
                      <a:endParaRPr lang="en-US" sz="16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0.07</a:t>
                      </a:r>
                      <a:endParaRPr lang="en-US" sz="1600">
                        <a:effectLst/>
                        <a:latin typeface="Calibri"/>
                        <a:ea typeface="Times New Roman" panose="02020603050405020304" pitchFamily="18" charset="0"/>
                        <a:cs typeface="Times New Roman"/>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0.02</a:t>
                      </a:r>
                      <a:endParaRPr lang="en-US" sz="1600">
                        <a:effectLst/>
                        <a:latin typeface="Calibri"/>
                        <a:ea typeface="Times New Roman" panose="02020603050405020304" pitchFamily="18" charset="0"/>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AEAAAA"/>
                    </a:solidFill>
                  </a:tcPr>
                </a:tc>
                <a:extLst>
                  <a:ext uri="{0D108BD9-81ED-4DB2-BD59-A6C34878D82A}">
                    <a16:rowId xmlns:a16="http://schemas.microsoft.com/office/drawing/2014/main" xmlns="" val="2170850881"/>
                  </a:ext>
                </a:extLst>
              </a:tr>
              <a:tr h="487122">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Arial"/>
                        </a:rPr>
                        <a:t>Averaged over Past 10 Years (2010-2019)</a:t>
                      </a:r>
                      <a:endParaRPr lang="en-US" sz="1600">
                        <a:effectLst/>
                        <a:latin typeface="Calibri"/>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-$1.09M</a:t>
                      </a:r>
                      <a:endParaRPr lang="en-US" sz="16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-$0.72M</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D0CECE"/>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-$0.54M</a:t>
                      </a:r>
                      <a:endParaRPr lang="en-US" sz="1600">
                        <a:effectLst/>
                        <a:latin typeface="Calibri"/>
                        <a:ea typeface="Times New Roman" panose="02020603050405020304" pitchFamily="18" charset="0"/>
                        <a:cs typeface="Times New Roman"/>
                      </a:endParaRPr>
                    </a:p>
                  </a:txBody>
                  <a:tcPr marL="68580" marR="68580" marT="0" marB="0" anchor="ctr">
                    <a:lnL>
                      <a:noFill/>
                    </a:lnL>
                    <a:lnR>
                      <a:noFill/>
                    </a:lnR>
                    <a:lnT>
                      <a:noFill/>
                    </a:lnT>
                    <a:lnB>
                      <a:noFill/>
                    </a:lnB>
                    <a:solidFill>
                      <a:srgbClr val="D0CECE"/>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-$0.18M</a:t>
                      </a:r>
                      <a:endParaRPr lang="en-US" sz="1600">
                        <a:effectLst/>
                        <a:latin typeface="Calibri"/>
                        <a:ea typeface="Times New Roman" panose="02020603050405020304" pitchFamily="18" charset="0"/>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xmlns="" val="1694391901"/>
                  </a:ext>
                </a:extLst>
              </a:tr>
              <a:tr h="237392">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Arial"/>
                        </a:rPr>
                        <a:t>Standard Deviation</a:t>
                      </a:r>
                      <a:endParaRPr lang="en-US" sz="1600">
                        <a:effectLst/>
                        <a:latin typeface="Calibri"/>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0.12</a:t>
                      </a:r>
                      <a:endParaRPr lang="en-US" sz="16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D0CECE"/>
                    </a:solidFill>
                  </a:tcPr>
                </a:tc>
                <a:tc>
                  <a:txBody>
                    <a:bodyPr/>
                    <a:lstStyle/>
                    <a:p>
                      <a:pPr marL="0" marR="0" algn="ctr">
                        <a:lnSpc>
                          <a:spcPct val="107000"/>
                        </a:lnSpc>
                        <a:spcBef>
                          <a:spcPts val="0"/>
                        </a:spcBef>
                        <a:spcAft>
                          <a:spcPts val="800"/>
                        </a:spcAft>
                      </a:pPr>
                      <a:r>
                        <a:rPr lang="en-US" sz="16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D0CECE"/>
                    </a:solidFill>
                  </a:tcPr>
                </a:tc>
                <a:tc>
                  <a:txBody>
                    <a:bodyPr/>
                    <a:lstStyle/>
                    <a:p>
                      <a:pPr marL="0" marR="0" algn="ctr">
                        <a:lnSpc>
                          <a:spcPct val="107000"/>
                        </a:lnSpc>
                        <a:spcBef>
                          <a:spcPts val="0"/>
                        </a:spcBef>
                        <a:spcAft>
                          <a:spcPts val="800"/>
                        </a:spcAft>
                      </a:pPr>
                      <a:r>
                        <a:rPr lang="en-US" sz="16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D0CECE"/>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0.02</a:t>
                      </a:r>
                      <a:endParaRPr lang="en-US" sz="1600">
                        <a:effectLst/>
                        <a:latin typeface="Calibri"/>
                        <a:ea typeface="Times New Roman" panose="02020603050405020304" pitchFamily="18" charset="0"/>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D0CECE"/>
                    </a:solidFill>
                  </a:tcPr>
                </a:tc>
                <a:extLst>
                  <a:ext uri="{0D108BD9-81ED-4DB2-BD59-A6C34878D82A}">
                    <a16:rowId xmlns:a16="http://schemas.microsoft.com/office/drawing/2014/main" xmlns="" val="4217309796"/>
                  </a:ext>
                </a:extLst>
              </a:tr>
              <a:tr h="487122">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Arial"/>
                        </a:rPr>
                        <a:t>Averaged over Past 5 Years (2015-2019)</a:t>
                      </a:r>
                      <a:endParaRPr lang="en-US" sz="1600">
                        <a:effectLst/>
                        <a:latin typeface="Calibri"/>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-$0.98M</a:t>
                      </a:r>
                      <a:endParaRPr lang="en-US" sz="16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-$0.65M</a:t>
                      </a:r>
                      <a:endParaRPr lang="en-US" sz="1600">
                        <a:effectLst/>
                        <a:latin typeface="Calibri"/>
                        <a:ea typeface="Times New Roman" panose="02020603050405020304" pitchFamily="18" charset="0"/>
                        <a:cs typeface="Times New Roman"/>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-$0.49M</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a:solidFill>
                            <a:srgbClr val="000000"/>
                          </a:solidFill>
                          <a:effectLst/>
                          <a:latin typeface="Calibri"/>
                          <a:ea typeface="Times New Roman" panose="02020603050405020304" pitchFamily="18" charset="0"/>
                          <a:cs typeface="Times New Roman"/>
                        </a:rPr>
                        <a:t>-$0.16M</a:t>
                      </a:r>
                      <a:endParaRPr lang="en-US" sz="1600">
                        <a:effectLst/>
                        <a:latin typeface="Calibri"/>
                        <a:ea typeface="Times New Roman" panose="02020603050405020304" pitchFamily="18" charset="0"/>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AEAAAA"/>
                    </a:solidFill>
                  </a:tcPr>
                </a:tc>
                <a:extLst>
                  <a:ext uri="{0D108BD9-81ED-4DB2-BD59-A6C34878D82A}">
                    <a16:rowId xmlns:a16="http://schemas.microsoft.com/office/drawing/2014/main" xmlns="" val="1444504287"/>
                  </a:ext>
                </a:extLst>
              </a:tr>
              <a:tr h="237392">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Arial"/>
                        </a:rPr>
                        <a:t>Standard Deviation</a:t>
                      </a:r>
                      <a:endParaRPr lang="en-US" sz="1600">
                        <a:effectLst/>
                        <a:latin typeface="Calibri"/>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0.03</a:t>
                      </a:r>
                      <a:endParaRPr lang="en-US" sz="1600">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0.02</a:t>
                      </a:r>
                      <a:endParaRPr lang="en-US" sz="1600">
                        <a:effectLst/>
                        <a:latin typeface="Calibri"/>
                        <a:ea typeface="Times New Roman" panose="02020603050405020304" pitchFamily="18" charset="0"/>
                        <a:cs typeface="Times New Roman"/>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rgbClr val="AEAAAA"/>
                    </a:solidFill>
                  </a:tcPr>
                </a:tc>
                <a:tc>
                  <a:txBody>
                    <a:bodyPr/>
                    <a:lstStyle/>
                    <a:p>
                      <a:pPr marL="0" marR="0" algn="ctr">
                        <a:lnSpc>
                          <a:spcPct val="107000"/>
                        </a:lnSpc>
                        <a:spcBef>
                          <a:spcPts val="0"/>
                        </a:spcBef>
                        <a:spcAft>
                          <a:spcPts val="800"/>
                        </a:spcAft>
                      </a:pPr>
                      <a:r>
                        <a:rPr lang="en-US" sz="1600" i="1">
                          <a:solidFill>
                            <a:srgbClr val="000000"/>
                          </a:solidFill>
                          <a:effectLst/>
                          <a:latin typeface="Calibri"/>
                          <a:ea typeface="Times New Roman" panose="02020603050405020304" pitchFamily="18" charset="0"/>
                          <a:cs typeface="Times New Roman"/>
                        </a:rPr>
                        <a:t>0.00</a:t>
                      </a:r>
                      <a:endParaRPr lang="en-US" sz="1600">
                        <a:effectLst/>
                        <a:latin typeface="Calibri"/>
                        <a:ea typeface="Times New Roman" panose="02020603050405020304" pitchFamily="18" charset="0"/>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solidFill>
                      <a:srgbClr val="AEAAAA"/>
                    </a:solidFill>
                  </a:tcPr>
                </a:tc>
                <a:extLst>
                  <a:ext uri="{0D108BD9-81ED-4DB2-BD59-A6C34878D82A}">
                    <a16:rowId xmlns:a16="http://schemas.microsoft.com/office/drawing/2014/main" xmlns="" val="3071352235"/>
                  </a:ext>
                </a:extLst>
              </a:tr>
              <a:tr h="863530">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Times New Roman"/>
                        </a:rPr>
                        <a:t>Average Percent Decrease Relative to Annual Status Quo Revenues (</a:t>
                      </a:r>
                      <a:r>
                        <a:rPr lang="en-US" sz="1600" b="1">
                          <a:solidFill>
                            <a:srgbClr val="000000"/>
                          </a:solidFill>
                          <a:effectLst/>
                          <a:latin typeface="Calibri"/>
                          <a:ea typeface="Times New Roman" panose="02020603050405020304" pitchFamily="18" charset="0"/>
                          <a:cs typeface="Arial"/>
                        </a:rPr>
                        <a:t>1999-2019</a:t>
                      </a:r>
                      <a:r>
                        <a:rPr lang="en-US" sz="1600" b="1">
                          <a:solidFill>
                            <a:srgbClr val="000000"/>
                          </a:solidFill>
                          <a:effectLst/>
                          <a:latin typeface="Calibri"/>
                          <a:ea typeface="Times New Roman" panose="02020603050405020304" pitchFamily="18" charset="0"/>
                          <a:cs typeface="Times New Roman"/>
                        </a:rPr>
                        <a:t>) </a:t>
                      </a:r>
                      <a:endParaRPr lang="en-US" sz="1600" b="1">
                        <a:solidFill>
                          <a:srgbClr val="000000"/>
                        </a:solidFill>
                        <a:effectLst/>
                        <a:latin typeface="Times New Roman"/>
                        <a:ea typeface="Times New Roman" panose="02020603050405020304" pitchFamily="18" charset="0"/>
                        <a:cs typeface="Arial"/>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Times New Roman"/>
                        </a:rPr>
                        <a:t>35%</a:t>
                      </a: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Times New Roman"/>
                        </a:rPr>
                        <a:t>24%</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Times New Roman"/>
                        </a:rPr>
                        <a:t>18%</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800"/>
                        </a:spcAft>
                      </a:pPr>
                      <a:r>
                        <a:rPr lang="en-US" sz="1600" b="1">
                          <a:solidFill>
                            <a:srgbClr val="000000"/>
                          </a:solidFill>
                          <a:effectLst/>
                          <a:latin typeface="Calibri"/>
                          <a:ea typeface="Times New Roman" panose="02020603050405020304" pitchFamily="18" charset="0"/>
                          <a:cs typeface="Times New Roman"/>
                        </a:rPr>
                        <a:t>6%</a:t>
                      </a:r>
                    </a:p>
                  </a:txBody>
                  <a:tcPr marL="68580" marR="685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919113267"/>
                  </a:ext>
                </a:extLst>
              </a:tr>
            </a:tbl>
          </a:graphicData>
        </a:graphic>
      </p:graphicFrame>
    </p:spTree>
    <p:extLst>
      <p:ext uri="{BB962C8B-B14F-4D97-AF65-F5344CB8AC3E}">
        <p14:creationId xmlns:p14="http://schemas.microsoft.com/office/powerpoint/2010/main" val="111910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 y="77585"/>
            <a:ext cx="9048404" cy="1027645"/>
          </a:xfrm>
        </p:spPr>
        <p:txBody>
          <a:bodyPr>
            <a:noAutofit/>
          </a:bodyPr>
          <a:lstStyle/>
          <a:p>
            <a:r>
              <a:rPr lang="en-US" sz="2800"/>
              <a:t>5.1.2 Commercial/Recreational Sector Allocation Impacts</a:t>
            </a:r>
          </a:p>
        </p:txBody>
      </p:sp>
      <p:sp>
        <p:nvSpPr>
          <p:cNvPr id="4" name="Content Placeholder 2"/>
          <p:cNvSpPr txBox="1">
            <a:spLocks/>
          </p:cNvSpPr>
          <p:nvPr/>
        </p:nvSpPr>
        <p:spPr bwMode="auto">
          <a:xfrm>
            <a:off x="159283" y="1382487"/>
            <a:ext cx="8756117" cy="4985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ts val="8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ts val="8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ts val="8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ts val="8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dirty="0"/>
              <a:t>Difficult to quantify economic impacts to the recreational sector</a:t>
            </a:r>
          </a:p>
          <a:p>
            <a:pPr lvl="1"/>
            <a:r>
              <a:rPr lang="en-US" kern="0" dirty="0"/>
              <a:t>No demand model; data limitations</a:t>
            </a:r>
          </a:p>
          <a:p>
            <a:r>
              <a:rPr lang="en-US" kern="0" dirty="0"/>
              <a:t>Qualitative discussion of impacts</a:t>
            </a:r>
          </a:p>
          <a:p>
            <a:pPr lvl="1"/>
            <a:r>
              <a:rPr lang="en-US" kern="0" dirty="0"/>
              <a:t>Increase in quota may result in liberalization of bag limits, especially as stock rebuilds</a:t>
            </a:r>
          </a:p>
          <a:p>
            <a:pPr lvl="1"/>
            <a:r>
              <a:rPr lang="en-US" kern="0" dirty="0"/>
              <a:t>Increases angler satisfaction</a:t>
            </a:r>
          </a:p>
          <a:p>
            <a:pPr lvl="1"/>
            <a:r>
              <a:rPr lang="en-US" kern="0" dirty="0"/>
              <a:t>Potential to increase party/charter boat and supporting business revenues</a:t>
            </a:r>
          </a:p>
          <a:p>
            <a:pPr lvl="1"/>
            <a:endParaRPr lang="en-US" kern="0" dirty="0"/>
          </a:p>
          <a:p>
            <a:endParaRPr lang="en-US" sz="2400" kern="0" dirty="0"/>
          </a:p>
        </p:txBody>
      </p:sp>
    </p:spTree>
    <p:extLst>
      <p:ext uri="{BB962C8B-B14F-4D97-AF65-F5344CB8AC3E}">
        <p14:creationId xmlns:p14="http://schemas.microsoft.com/office/powerpoint/2010/main" val="418147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 y="77585"/>
            <a:ext cx="9048404" cy="1027645"/>
          </a:xfrm>
        </p:spPr>
        <p:txBody>
          <a:bodyPr>
            <a:noAutofit/>
          </a:bodyPr>
          <a:lstStyle/>
          <a:p>
            <a:r>
              <a:rPr lang="en-US" sz="2800"/>
              <a:t>5.1.2 Commercial/Recreational Sector Allocation Impacts</a:t>
            </a:r>
          </a:p>
        </p:txBody>
      </p:sp>
      <p:sp>
        <p:nvSpPr>
          <p:cNvPr id="4" name="Content Placeholder 2"/>
          <p:cNvSpPr txBox="1">
            <a:spLocks/>
          </p:cNvSpPr>
          <p:nvPr/>
        </p:nvSpPr>
        <p:spPr bwMode="auto">
          <a:xfrm>
            <a:off x="134307" y="1490064"/>
            <a:ext cx="8756117" cy="4985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ts val="8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ts val="8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ts val="8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ts val="8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a:t>Plurality of scoping comments received on issue</a:t>
            </a:r>
          </a:p>
          <a:p>
            <a:r>
              <a:rPr lang="en-US" kern="0"/>
              <a:t>Commercial Crew Survey results</a:t>
            </a:r>
          </a:p>
          <a:p>
            <a:r>
              <a:rPr lang="en-US" kern="0"/>
              <a:t>Recreational fishing engagement scores by community</a:t>
            </a:r>
          </a:p>
        </p:txBody>
      </p:sp>
    </p:spTree>
    <p:extLst>
      <p:ext uri="{BB962C8B-B14F-4D97-AF65-F5344CB8AC3E}">
        <p14:creationId xmlns:p14="http://schemas.microsoft.com/office/powerpoint/2010/main" val="136682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7EEE352-CF4A-4116-B957-7F4312B87EF0}"/>
              </a:ext>
            </a:extLst>
          </p:cNvPr>
          <p:cNvSpPr>
            <a:spLocks noGrp="1"/>
          </p:cNvSpPr>
          <p:nvPr>
            <p:ph type="title"/>
          </p:nvPr>
        </p:nvSpPr>
        <p:spPr>
          <a:xfrm>
            <a:off x="40178" y="77585"/>
            <a:ext cx="9048404" cy="1027645"/>
          </a:xfrm>
        </p:spPr>
        <p:txBody>
          <a:bodyPr>
            <a:noAutofit/>
          </a:bodyPr>
          <a:lstStyle/>
          <a:p>
            <a:r>
              <a:rPr lang="en-US" sz="2800"/>
              <a:t>5.1.2 Commercial/Recreational Sector Allocation Impacts: </a:t>
            </a:r>
            <a:r>
              <a:rPr lang="en-US" sz="2800" u="sng"/>
              <a:t>Comm. </a:t>
            </a:r>
            <a:r>
              <a:rPr lang="en-US" sz="2800" u="sng" kern="0"/>
              <a:t>Engagement Scores</a:t>
            </a:r>
            <a:endParaRPr lang="en-US" sz="2800" u="sng"/>
          </a:p>
        </p:txBody>
      </p:sp>
      <p:graphicFrame>
        <p:nvGraphicFramePr>
          <p:cNvPr id="7" name="Chart 6">
            <a:extLst>
              <a:ext uri="{FF2B5EF4-FFF2-40B4-BE49-F238E27FC236}">
                <a16:creationId xmlns:a16="http://schemas.microsoft.com/office/drawing/2014/main" xmlns="" id="{491955AA-EBC5-4D1C-B5F1-903FED855E1F}"/>
              </a:ext>
            </a:extLst>
          </p:cNvPr>
          <p:cNvGraphicFramePr/>
          <p:nvPr>
            <p:extLst>
              <p:ext uri="{D42A27DB-BD31-4B8C-83A1-F6EECF244321}">
                <p14:modId xmlns:p14="http://schemas.microsoft.com/office/powerpoint/2010/main" val="3447473096"/>
              </p:ext>
            </p:extLst>
          </p:nvPr>
        </p:nvGraphicFramePr>
        <p:xfrm>
          <a:off x="432117" y="1493202"/>
          <a:ext cx="8388033" cy="4898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085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638172289"/>
              </p:ext>
            </p:extLst>
          </p:nvPr>
        </p:nvGraphicFramePr>
        <p:xfrm>
          <a:off x="685893" y="1352551"/>
          <a:ext cx="7772213" cy="506903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xmlns="" id="{EC493093-7D3B-4DEC-B059-8BADBEE8F0CE}"/>
              </a:ext>
            </a:extLst>
          </p:cNvPr>
          <p:cNvSpPr txBox="1">
            <a:spLocks/>
          </p:cNvSpPr>
          <p:nvPr/>
        </p:nvSpPr>
        <p:spPr bwMode="auto">
          <a:xfrm>
            <a:off x="40178" y="77585"/>
            <a:ext cx="9048404" cy="1027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40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r>
              <a:rPr lang="en-US" sz="2800" kern="0"/>
              <a:t>5.1.2 Commercial/Recreational Sector Allocation Impacts: </a:t>
            </a:r>
            <a:r>
              <a:rPr lang="en-US" sz="2800" u="sng" kern="0"/>
              <a:t>Rec. Engagement Scores</a:t>
            </a:r>
          </a:p>
        </p:txBody>
      </p:sp>
    </p:spTree>
    <p:extLst>
      <p:ext uri="{BB962C8B-B14F-4D97-AF65-F5344CB8AC3E}">
        <p14:creationId xmlns:p14="http://schemas.microsoft.com/office/powerpoint/2010/main" val="122499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6073"/>
            <a:ext cx="8686800" cy="1005840"/>
          </a:xfrm>
        </p:spPr>
        <p:txBody>
          <a:bodyPr>
            <a:noAutofit/>
          </a:bodyPr>
          <a:lstStyle/>
          <a:p>
            <a:r>
              <a:rPr lang="en-US" sz="3200"/>
              <a:t>5.2.1 Allocation Change Phase-in Alternatives and Impacts</a:t>
            </a:r>
          </a:p>
        </p:txBody>
      </p:sp>
      <p:pic>
        <p:nvPicPr>
          <p:cNvPr id="5" name="Picture 2">
            <a:extLst>
              <a:ext uri="{FF2B5EF4-FFF2-40B4-BE49-F238E27FC236}">
                <a16:creationId xmlns:a16="http://schemas.microsoft.com/office/drawing/2014/main" xmlns="" id="{43932A7A-84B8-40A7-9180-6A162B6E325B}"/>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12" name="Table 13"/>
          <p:cNvGraphicFramePr>
            <a:graphicFrameLocks noGrp="1"/>
          </p:cNvGraphicFramePr>
          <p:nvPr>
            <p:extLst>
              <p:ext uri="{D42A27DB-BD31-4B8C-83A1-F6EECF244321}">
                <p14:modId xmlns:p14="http://schemas.microsoft.com/office/powerpoint/2010/main" val="2627504264"/>
              </p:ext>
            </p:extLst>
          </p:nvPr>
        </p:nvGraphicFramePr>
        <p:xfrm>
          <a:off x="529477" y="1689370"/>
          <a:ext cx="7915275" cy="1219200"/>
        </p:xfrm>
        <a:graphic>
          <a:graphicData uri="http://schemas.openxmlformats.org/drawingml/2006/table">
            <a:tbl>
              <a:tblPr firstRow="1" firstCol="1" bandRow="1"/>
              <a:tblGrid>
                <a:gridCol w="7915275">
                  <a:extLst>
                    <a:ext uri="{9D8B030D-6E8A-4147-A177-3AD203B41FA5}">
                      <a16:colId xmlns:a16="http://schemas.microsoft.com/office/drawing/2014/main" xmlns="" val="20000"/>
                    </a:ext>
                  </a:extLst>
                </a:gridCol>
              </a:tblGrid>
              <a:tr h="0">
                <a:tc>
                  <a:txBody>
                    <a:bodyPr/>
                    <a:lstStyle/>
                    <a:p>
                      <a:pPr marL="0" marR="0" algn="just">
                        <a:spcBef>
                          <a:spcPts val="0"/>
                        </a:spcBef>
                        <a:spcAft>
                          <a:spcPts val="0"/>
                        </a:spcAft>
                        <a:tabLst>
                          <a:tab pos="17145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2000" b="1">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Phase-in Alternatives</a:t>
                      </a:r>
                      <a:endParaRPr lang="en-US" sz="2000" b="1">
                        <a:solidFill>
                          <a:schemeClr val="accent4">
                            <a:lumMod val="10000"/>
                          </a:schemeClr>
                        </a:solidFill>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0000"/>
                  </a:ext>
                </a:extLst>
              </a:tr>
              <a:tr h="0">
                <a:tc>
                  <a:txBody>
                    <a:bodyPr/>
                    <a:lstStyle/>
                    <a:p>
                      <a:pPr marL="0" marR="0" algn="just">
                        <a:spcBef>
                          <a:spcPts val="0"/>
                        </a:spcBef>
                        <a:spcAft>
                          <a:spcPts val="0"/>
                        </a:spcAft>
                      </a:pPr>
                      <a:r>
                        <a:rPr lang="en-US" sz="2000" b="1">
                          <a:solidFill>
                            <a:schemeClr val="accent4">
                              <a:lumMod val="10000"/>
                            </a:schemeClr>
                          </a:solidFill>
                          <a:effectLst/>
                          <a:latin typeface="Times New Roman" panose="02020603050405020304" pitchFamily="18" charset="0"/>
                          <a:ea typeface="Times New Roman" panose="02020603050405020304" pitchFamily="18" charset="0"/>
                        </a:rPr>
                        <a:t>2b-1:</a:t>
                      </a:r>
                      <a:r>
                        <a:rPr lang="en-US" sz="2000">
                          <a:solidFill>
                            <a:schemeClr val="accent4">
                              <a:lumMod val="10000"/>
                            </a:schemeClr>
                          </a:solidFill>
                          <a:effectLst/>
                          <a:latin typeface="Times New Roman" panose="02020603050405020304" pitchFamily="18" charset="0"/>
                          <a:ea typeface="Times New Roman" panose="02020603050405020304" pitchFamily="18" charset="0"/>
                        </a:rPr>
                        <a:t> No phase-in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0">
                <a:tc>
                  <a:txBody>
                    <a:bodyPr/>
                    <a:lstStyle/>
                    <a:p>
                      <a:pPr marL="0" marR="0" algn="l">
                        <a:spcBef>
                          <a:spcPts val="0"/>
                        </a:spcBef>
                        <a:spcAft>
                          <a:spcPts val="0"/>
                        </a:spcAft>
                      </a:pPr>
                      <a:r>
                        <a:rPr lang="en-US" sz="2000" b="1">
                          <a:solidFill>
                            <a:schemeClr val="accent4">
                              <a:lumMod val="10000"/>
                            </a:schemeClr>
                          </a:solidFill>
                          <a:effectLst/>
                          <a:latin typeface="Times New Roman" panose="02020603050405020304" pitchFamily="18" charset="0"/>
                          <a:ea typeface="Times New Roman" panose="02020603050405020304" pitchFamily="18" charset="0"/>
                        </a:rPr>
                        <a:t>2b-2:</a:t>
                      </a:r>
                      <a:r>
                        <a:rPr lang="en-US" sz="2000">
                          <a:solidFill>
                            <a:schemeClr val="accent4">
                              <a:lumMod val="10000"/>
                            </a:schemeClr>
                          </a:solidFill>
                          <a:effectLst/>
                          <a:latin typeface="Times New Roman" panose="02020603050405020304" pitchFamily="18" charset="0"/>
                          <a:ea typeface="Times New Roman" panose="02020603050405020304" pitchFamily="18" charset="0"/>
                        </a:rPr>
                        <a:t> Allocation change spread evenly over the same duration as the selected rebuilding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bl>
          </a:graphicData>
        </a:graphic>
      </p:graphicFrame>
      <p:graphicFrame>
        <p:nvGraphicFramePr>
          <p:cNvPr id="3" name="Table 15">
            <a:extLst>
              <a:ext uri="{FF2B5EF4-FFF2-40B4-BE49-F238E27FC236}">
                <a16:creationId xmlns:a16="http://schemas.microsoft.com/office/drawing/2014/main" xmlns="" id="{AE5D2200-96DF-4DA9-B412-5DBE8C5E6DA6}"/>
              </a:ext>
            </a:extLst>
          </p:cNvPr>
          <p:cNvGraphicFramePr>
            <a:graphicFrameLocks noGrp="1"/>
          </p:cNvGraphicFramePr>
          <p:nvPr>
            <p:extLst>
              <p:ext uri="{D42A27DB-BD31-4B8C-83A1-F6EECF244321}">
                <p14:modId xmlns:p14="http://schemas.microsoft.com/office/powerpoint/2010/main" val="2297740954"/>
              </p:ext>
            </p:extLst>
          </p:nvPr>
        </p:nvGraphicFramePr>
        <p:xfrm>
          <a:off x="289111" y="3001837"/>
          <a:ext cx="8565777" cy="3379016"/>
        </p:xfrm>
        <a:graphic>
          <a:graphicData uri="http://schemas.openxmlformats.org/drawingml/2006/table">
            <a:tbl>
              <a:tblPr firstRow="1" firstCol="1" bandRow="1"/>
              <a:tblGrid>
                <a:gridCol w="2595835">
                  <a:extLst>
                    <a:ext uri="{9D8B030D-6E8A-4147-A177-3AD203B41FA5}">
                      <a16:colId xmlns:a16="http://schemas.microsoft.com/office/drawing/2014/main" xmlns="" val="3765446327"/>
                    </a:ext>
                  </a:extLst>
                </a:gridCol>
                <a:gridCol w="2055436">
                  <a:extLst>
                    <a:ext uri="{9D8B030D-6E8A-4147-A177-3AD203B41FA5}">
                      <a16:colId xmlns:a16="http://schemas.microsoft.com/office/drawing/2014/main" xmlns="" val="3478645702"/>
                    </a:ext>
                  </a:extLst>
                </a:gridCol>
                <a:gridCol w="1890202">
                  <a:extLst>
                    <a:ext uri="{9D8B030D-6E8A-4147-A177-3AD203B41FA5}">
                      <a16:colId xmlns:a16="http://schemas.microsoft.com/office/drawing/2014/main" xmlns="" val="3619230226"/>
                    </a:ext>
                  </a:extLst>
                </a:gridCol>
                <a:gridCol w="2024304">
                  <a:extLst>
                    <a:ext uri="{9D8B030D-6E8A-4147-A177-3AD203B41FA5}">
                      <a16:colId xmlns:a16="http://schemas.microsoft.com/office/drawing/2014/main" xmlns="" val="2825155914"/>
                    </a:ext>
                  </a:extLst>
                </a:gridCol>
              </a:tblGrid>
              <a:tr h="343680">
                <a:tc gridSpan="4">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Bluefish Allocation Change Phase-In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98975967"/>
                  </a:ext>
                </a:extLst>
              </a:tr>
              <a:tr h="343680">
                <a:tc gridSpan="4">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Current allocation (2a-1): 83% recreational, 17% commercial</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67143064"/>
                  </a:ext>
                </a:extLst>
              </a:tr>
              <a:tr h="343680">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Allocation Alternatives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4-year phase-in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5-year phase-in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7-year phase-in</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619511284"/>
                  </a:ext>
                </a:extLst>
              </a:tr>
              <a:tr h="343680">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2a-2:</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89%</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Rec.,</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11%</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Comm. </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0.86% </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875924176"/>
                  </a:ext>
                </a:extLst>
              </a:tr>
              <a:tr h="343680">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2a-3:</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87%</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Rec.,</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13%</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Comm.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0.57% </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292447006"/>
                  </a:ext>
                </a:extLst>
              </a:tr>
              <a:tr h="343680">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2a-4:</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86%</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Rec.,</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14%</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Comm.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0.75%</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0.43% </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269051775"/>
                  </a:ext>
                </a:extLst>
              </a:tr>
              <a:tr h="343680">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2a-5:</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84%</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Rec.,</a:t>
                      </a: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16%</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Comm.</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0.25%</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0.14% </a:t>
                      </a: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change per year</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529362984"/>
                  </a:ext>
                </a:extLst>
              </a:tr>
            </a:tbl>
          </a:graphicData>
        </a:graphic>
      </p:graphicFrame>
    </p:spTree>
    <p:extLst>
      <p:ext uri="{BB962C8B-B14F-4D97-AF65-F5344CB8AC3E}">
        <p14:creationId xmlns:p14="http://schemas.microsoft.com/office/powerpoint/2010/main" val="306853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6.1.1 Commercial Allocations to the States Alternatives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3" name="Table 2">
            <a:extLst>
              <a:ext uri="{FF2B5EF4-FFF2-40B4-BE49-F238E27FC236}">
                <a16:creationId xmlns:a16="http://schemas.microsoft.com/office/drawing/2014/main" xmlns="" id="{4EA97A03-D13E-4704-AE07-3FB34896CBE4}"/>
              </a:ext>
            </a:extLst>
          </p:cNvPr>
          <p:cNvGraphicFramePr>
            <a:graphicFrameLocks noGrp="1"/>
          </p:cNvGraphicFramePr>
          <p:nvPr>
            <p:extLst>
              <p:ext uri="{D42A27DB-BD31-4B8C-83A1-F6EECF244321}">
                <p14:modId xmlns:p14="http://schemas.microsoft.com/office/powerpoint/2010/main" val="3339816110"/>
              </p:ext>
            </p:extLst>
          </p:nvPr>
        </p:nvGraphicFramePr>
        <p:xfrm>
          <a:off x="965202" y="1397000"/>
          <a:ext cx="7515223" cy="5218439"/>
        </p:xfrm>
        <a:graphic>
          <a:graphicData uri="http://schemas.openxmlformats.org/drawingml/2006/table">
            <a:tbl>
              <a:tblPr firstRow="1" firstCol="1" bandRow="1"/>
              <a:tblGrid>
                <a:gridCol w="1463950">
                  <a:extLst>
                    <a:ext uri="{9D8B030D-6E8A-4147-A177-3AD203B41FA5}">
                      <a16:colId xmlns:a16="http://schemas.microsoft.com/office/drawing/2014/main" xmlns="" val="2145569579"/>
                    </a:ext>
                  </a:extLst>
                </a:gridCol>
                <a:gridCol w="1482910">
                  <a:extLst>
                    <a:ext uri="{9D8B030D-6E8A-4147-A177-3AD203B41FA5}">
                      <a16:colId xmlns:a16="http://schemas.microsoft.com/office/drawing/2014/main" xmlns="" val="2331461387"/>
                    </a:ext>
                  </a:extLst>
                </a:gridCol>
                <a:gridCol w="1482910">
                  <a:extLst>
                    <a:ext uri="{9D8B030D-6E8A-4147-A177-3AD203B41FA5}">
                      <a16:colId xmlns:a16="http://schemas.microsoft.com/office/drawing/2014/main" xmlns="" val="2538311296"/>
                    </a:ext>
                  </a:extLst>
                </a:gridCol>
                <a:gridCol w="1424034">
                  <a:extLst>
                    <a:ext uri="{9D8B030D-6E8A-4147-A177-3AD203B41FA5}">
                      <a16:colId xmlns:a16="http://schemas.microsoft.com/office/drawing/2014/main" xmlns="" val="399418074"/>
                    </a:ext>
                  </a:extLst>
                </a:gridCol>
                <a:gridCol w="1376134">
                  <a:extLst>
                    <a:ext uri="{9D8B030D-6E8A-4147-A177-3AD203B41FA5}">
                      <a16:colId xmlns:a16="http://schemas.microsoft.com/office/drawing/2014/main" xmlns="" val="1887072686"/>
                    </a:ext>
                  </a:extLst>
                </a:gridCol>
                <a:gridCol w="285285">
                  <a:extLst>
                    <a:ext uri="{9D8B030D-6E8A-4147-A177-3AD203B41FA5}">
                      <a16:colId xmlns:a16="http://schemas.microsoft.com/office/drawing/2014/main" xmlns="" val="3882304468"/>
                    </a:ext>
                  </a:extLst>
                </a:gridCol>
              </a:tblGrid>
              <a:tr h="193675">
                <a:tc gridSpan="5">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Landings-Based Allocation Alternatives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07000"/>
                        </a:lnSpc>
                        <a:spcBef>
                          <a:spcPts val="0"/>
                        </a:spcBef>
                        <a:spcAft>
                          <a:spcPts val="800"/>
                        </a:spcAft>
                      </a:pP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38496224"/>
                  </a:ext>
                </a:extLst>
              </a:tr>
              <a:tr h="193040">
                <a:tc rowSpan="3">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619024747"/>
                  </a:ext>
                </a:extLst>
              </a:tr>
              <a:tr h="386715">
                <a:tc vMerge="1">
                  <a:txBody>
                    <a:bodyPr/>
                    <a:lstStyle/>
                    <a:p>
                      <a:endParaRPr lang="en-US"/>
                    </a:p>
                  </a:txBody>
                  <a:tcPr/>
                </a:tc>
                <a:tc row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action/ Status quo (1981-1989)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row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year                (2014-2018)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year       (2009-2018)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'81-'89 1/2 '09-'18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just">
                        <a:lnSpc>
                          <a:spcPct val="107000"/>
                        </a:lnSpc>
                        <a:spcBef>
                          <a:spcPts val="0"/>
                        </a:spcBef>
                        <a:spcAft>
                          <a:spcPts val="800"/>
                        </a:spcAft>
                      </a:pP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756597808"/>
                  </a:ext>
                </a:extLst>
              </a:tr>
              <a:tr h="1714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81107310"/>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558665816"/>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NH</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804061710"/>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10.64%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10.16%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7.66%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067738319"/>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RI</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6.80%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17343995"/>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89227685"/>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20.31%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19.94%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65368084"/>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NJ</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14.79%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11.23%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13.94%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14.57%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133534909"/>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87352796"/>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MD</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2.68%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245363856"/>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4.62%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5.85%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10.26%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643107619"/>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NC</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32.06%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32.38%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32.13%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11249993"/>
                  </a:ext>
                </a:extLst>
              </a:tr>
              <a:tr h="18034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117706582"/>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78520490"/>
                  </a:ext>
                </a:extLst>
              </a:tr>
              <a:tr h="1714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4.75%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8.59%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25038924"/>
                  </a:ext>
                </a:extLst>
              </a:tr>
              <a:tr h="18034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nSpc>
                          <a:spcPct val="107000"/>
                        </a:lnSpc>
                      </a:pPr>
                      <a:endParaRPr lang="en-US" sz="1400">
                        <a:effectLst/>
                        <a:latin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847884500"/>
                  </a:ext>
                </a:extLst>
              </a:tr>
            </a:tbl>
          </a:graphicData>
        </a:graphic>
      </p:graphicFrame>
    </p:spTree>
    <p:extLst>
      <p:ext uri="{BB962C8B-B14F-4D97-AF65-F5344CB8AC3E}">
        <p14:creationId xmlns:p14="http://schemas.microsoft.com/office/powerpoint/2010/main" val="3474334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6073"/>
            <a:ext cx="8686800" cy="1005840"/>
          </a:xfrm>
        </p:spPr>
        <p:txBody>
          <a:bodyPr>
            <a:noAutofit/>
          </a:bodyPr>
          <a:lstStyle/>
          <a:p>
            <a:r>
              <a:rPr lang="en-US"/>
              <a:t>Meeting Goal</a:t>
            </a:r>
            <a:endParaRPr lang="en-US" sz="2800"/>
          </a:p>
        </p:txBody>
      </p:sp>
      <p:sp>
        <p:nvSpPr>
          <p:cNvPr id="4" name="Content Placeholder 2"/>
          <p:cNvSpPr txBox="1">
            <a:spLocks/>
          </p:cNvSpPr>
          <p:nvPr/>
        </p:nvSpPr>
        <p:spPr bwMode="auto">
          <a:xfrm>
            <a:off x="159283" y="1382487"/>
            <a:ext cx="8756117" cy="4985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latin typeface="+mn-lt"/>
                <a:ea typeface="+mn-ea"/>
                <a:cs typeface="+mn-cs"/>
              </a:defRPr>
            </a:lvl1pPr>
            <a:lvl2pPr marL="914400" indent="-457200" algn="l" rtl="0" eaLnBrk="1" fontAlgn="base" hangingPunct="1">
              <a:spcBef>
                <a:spcPts val="800"/>
              </a:spcBef>
              <a:spcAft>
                <a:spcPct val="0"/>
              </a:spcAft>
              <a:buClr>
                <a:schemeClr val="tx1"/>
              </a:buClr>
              <a:buChar char="–"/>
              <a:defRPr sz="2800">
                <a:solidFill>
                  <a:schemeClr val="tx1"/>
                </a:solidFill>
                <a:effectLst/>
                <a:latin typeface="+mn-lt"/>
              </a:defRPr>
            </a:lvl2pPr>
            <a:lvl3pPr marL="1280160" indent="-365760" algn="l" rtl="0" eaLnBrk="1" fontAlgn="base" hangingPunct="1">
              <a:spcBef>
                <a:spcPts val="800"/>
              </a:spcBef>
              <a:spcAft>
                <a:spcPct val="0"/>
              </a:spcAft>
              <a:buClr>
                <a:schemeClr val="hlink"/>
              </a:buClr>
              <a:buSzPct val="70000"/>
              <a:buFont typeface="Wingdings" pitchFamily="2" charset="2"/>
              <a:buChar char="n"/>
              <a:defRPr sz="2400">
                <a:solidFill>
                  <a:schemeClr val="tx1"/>
                </a:solidFill>
                <a:effectLst/>
                <a:latin typeface="+mn-lt"/>
              </a:defRPr>
            </a:lvl3pPr>
            <a:lvl4pPr marL="1600200" indent="-228600" algn="l" rtl="0" eaLnBrk="1" fontAlgn="base" hangingPunct="1">
              <a:spcBef>
                <a:spcPts val="800"/>
              </a:spcBef>
              <a:spcAft>
                <a:spcPct val="0"/>
              </a:spcAft>
              <a:buClr>
                <a:schemeClr val="tx1"/>
              </a:buClr>
              <a:buChar char="–"/>
              <a:defRPr sz="2000">
                <a:solidFill>
                  <a:schemeClr val="tx1"/>
                </a:solidFill>
                <a:effectLst/>
                <a:latin typeface="+mn-lt"/>
              </a:defRPr>
            </a:lvl4pPr>
            <a:lvl5pPr marL="2057400" indent="-228600" algn="l" rtl="0" eaLnBrk="1" fontAlgn="base" hangingPunct="1">
              <a:spcBef>
                <a:spcPts val="800"/>
              </a:spcBef>
              <a:spcAft>
                <a:spcPct val="0"/>
              </a:spcAft>
              <a:buClr>
                <a:schemeClr val="hlink"/>
              </a:buClr>
              <a:buSzPct val="70000"/>
              <a:buFont typeface="Wingdings" pitchFamily="2" charset="2"/>
              <a:buChar char="n"/>
              <a:defRPr sz="2000">
                <a:solidFill>
                  <a:schemeClr val="tx1"/>
                </a:solidFill>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kern="0"/>
              <a:t>Overview of public hearing document</a:t>
            </a:r>
            <a:endParaRPr lang="en-US" kern="0">
              <a:ea typeface="Tahoma"/>
              <a:cs typeface="Tahoma"/>
            </a:endParaRPr>
          </a:p>
          <a:p>
            <a:r>
              <a:rPr lang="en-US" kern="0">
                <a:ea typeface="Tahoma"/>
                <a:cs typeface="Tahoma"/>
              </a:rPr>
              <a:t>Review FMAT discussion</a:t>
            </a:r>
          </a:p>
          <a:p>
            <a:r>
              <a:rPr lang="en-US" kern="0">
                <a:ea typeface="Tahoma"/>
                <a:cs typeface="Tahoma"/>
              </a:rPr>
              <a:t>Approve public hearing document and Commission draft amendment</a:t>
            </a:r>
          </a:p>
          <a:p>
            <a:endParaRPr lang="en-US" sz="4000" kern="0">
              <a:ea typeface="Tahoma"/>
              <a:cs typeface="Tahoma"/>
            </a:endParaRPr>
          </a:p>
          <a:p>
            <a:endParaRPr lang="en-US" kern="0">
              <a:ea typeface="Tahoma"/>
              <a:cs typeface="Tahoma"/>
            </a:endParaRPr>
          </a:p>
          <a:p>
            <a:endParaRPr lang="en-US" kern="0">
              <a:ea typeface="Tahoma"/>
              <a:cs typeface="Tahoma"/>
            </a:endParaRPr>
          </a:p>
          <a:p>
            <a:pPr marL="0" indent="0">
              <a:buNone/>
            </a:pPr>
            <a:endParaRPr lang="en-US" kern="0">
              <a:ea typeface="Tahoma"/>
              <a:cs typeface="Tahoma"/>
            </a:endParaRPr>
          </a:p>
          <a:p>
            <a:endParaRPr lang="en-US" kern="0">
              <a:ea typeface="Tahoma"/>
              <a:cs typeface="Tahoma"/>
            </a:endParaRPr>
          </a:p>
        </p:txBody>
      </p:sp>
      <p:pic>
        <p:nvPicPr>
          <p:cNvPr id="5" name="Picture 2">
            <a:extLst>
              <a:ext uri="{FF2B5EF4-FFF2-40B4-BE49-F238E27FC236}">
                <a16:creationId xmlns:a16="http://schemas.microsoft.com/office/drawing/2014/main" xmlns="" id="{43932A7A-84B8-40A7-9180-6A162B6E325B}"/>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852335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6.1.2 Commercial Allocations to the States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4" name="Table 3">
            <a:extLst>
              <a:ext uri="{FF2B5EF4-FFF2-40B4-BE49-F238E27FC236}">
                <a16:creationId xmlns:a16="http://schemas.microsoft.com/office/drawing/2014/main" xmlns="" id="{E55EE116-2E10-46A6-B7A5-CE605C35DA8B}"/>
              </a:ext>
            </a:extLst>
          </p:cNvPr>
          <p:cNvGraphicFramePr>
            <a:graphicFrameLocks noGrp="1"/>
          </p:cNvGraphicFramePr>
          <p:nvPr>
            <p:extLst>
              <p:ext uri="{D42A27DB-BD31-4B8C-83A1-F6EECF244321}">
                <p14:modId xmlns:p14="http://schemas.microsoft.com/office/powerpoint/2010/main" val="2029904577"/>
              </p:ext>
            </p:extLst>
          </p:nvPr>
        </p:nvGraphicFramePr>
        <p:xfrm>
          <a:off x="789506" y="1479351"/>
          <a:ext cx="8487844" cy="4957517"/>
        </p:xfrm>
        <a:graphic>
          <a:graphicData uri="http://schemas.openxmlformats.org/drawingml/2006/table">
            <a:tbl>
              <a:tblPr firstRow="1" firstCol="1" bandRow="1"/>
              <a:tblGrid>
                <a:gridCol w="774454">
                  <a:extLst>
                    <a:ext uri="{9D8B030D-6E8A-4147-A177-3AD203B41FA5}">
                      <a16:colId xmlns:a16="http://schemas.microsoft.com/office/drawing/2014/main" xmlns="" val="172377319"/>
                    </a:ext>
                  </a:extLst>
                </a:gridCol>
                <a:gridCol w="1287950">
                  <a:extLst>
                    <a:ext uri="{9D8B030D-6E8A-4147-A177-3AD203B41FA5}">
                      <a16:colId xmlns:a16="http://schemas.microsoft.com/office/drawing/2014/main" xmlns="" val="1815885656"/>
                    </a:ext>
                  </a:extLst>
                </a:gridCol>
                <a:gridCol w="1107805">
                  <a:extLst>
                    <a:ext uri="{9D8B030D-6E8A-4147-A177-3AD203B41FA5}">
                      <a16:colId xmlns:a16="http://schemas.microsoft.com/office/drawing/2014/main" xmlns="" val="1486962959"/>
                    </a:ext>
                  </a:extLst>
                </a:gridCol>
                <a:gridCol w="910825">
                  <a:extLst>
                    <a:ext uri="{9D8B030D-6E8A-4147-A177-3AD203B41FA5}">
                      <a16:colId xmlns:a16="http://schemas.microsoft.com/office/drawing/2014/main" xmlns="" val="1853622771"/>
                    </a:ext>
                  </a:extLst>
                </a:gridCol>
                <a:gridCol w="984903">
                  <a:extLst>
                    <a:ext uri="{9D8B030D-6E8A-4147-A177-3AD203B41FA5}">
                      <a16:colId xmlns:a16="http://schemas.microsoft.com/office/drawing/2014/main" xmlns="" val="3747321184"/>
                    </a:ext>
                  </a:extLst>
                </a:gridCol>
                <a:gridCol w="909141">
                  <a:extLst>
                    <a:ext uri="{9D8B030D-6E8A-4147-A177-3AD203B41FA5}">
                      <a16:colId xmlns:a16="http://schemas.microsoft.com/office/drawing/2014/main" xmlns="" val="3234374398"/>
                    </a:ext>
                  </a:extLst>
                </a:gridCol>
                <a:gridCol w="984903">
                  <a:extLst>
                    <a:ext uri="{9D8B030D-6E8A-4147-A177-3AD203B41FA5}">
                      <a16:colId xmlns:a16="http://schemas.microsoft.com/office/drawing/2014/main" xmlns="" val="193264176"/>
                    </a:ext>
                  </a:extLst>
                </a:gridCol>
                <a:gridCol w="757618">
                  <a:extLst>
                    <a:ext uri="{9D8B030D-6E8A-4147-A177-3AD203B41FA5}">
                      <a16:colId xmlns:a16="http://schemas.microsoft.com/office/drawing/2014/main" xmlns="" val="1642337900"/>
                    </a:ext>
                  </a:extLst>
                </a:gridCol>
                <a:gridCol w="770245">
                  <a:extLst>
                    <a:ext uri="{9D8B030D-6E8A-4147-A177-3AD203B41FA5}">
                      <a16:colId xmlns:a16="http://schemas.microsoft.com/office/drawing/2014/main" xmlns="" val="2374525612"/>
                    </a:ext>
                  </a:extLst>
                </a:gridCol>
              </a:tblGrid>
              <a:tr h="82550">
                <a:tc gridSpan="8">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Allocation Alternatives Based on Landings Data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427719686"/>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3a-4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605296437"/>
                  </a:ext>
                </a:extLst>
              </a:tr>
              <a:tr h="293370">
                <a:tc row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Status quo (1981-1989)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grid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year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(2014-2018)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hMerge="1">
                  <a:txBody>
                    <a:bodyPr/>
                    <a:lstStyle/>
                    <a:p>
                      <a:endParaRPr lang="en-US"/>
                    </a:p>
                  </a:txBody>
                  <a:tcPr/>
                </a:tc>
                <a:tc rowSpan="2" grid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year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(2009-2018)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hMerge="1">
                  <a:txBody>
                    <a:bodyPr/>
                    <a:lstStyle/>
                    <a:p>
                      <a:endParaRPr lang="en-US"/>
                    </a:p>
                  </a:txBody>
                  <a:tcPr/>
                </a:tc>
                <a:tc rowSpan="2" gridSpan="2">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'81-'89         1/2 '09-'18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rowSpan="2" hMerge="1">
                  <a:txBody>
                    <a:bodyPr/>
                    <a:lstStyle/>
                    <a:p>
                      <a:endParaRPr lang="en-US"/>
                    </a:p>
                  </a:txBody>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236754385"/>
                  </a:ext>
                </a:extLst>
              </a:tr>
              <a:tr h="86360">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nSpc>
                          <a:spcPct val="107000"/>
                        </a:lnSpc>
                      </a:pPr>
                      <a:endParaRPr lang="en-US" sz="1100">
                        <a:effectLst/>
                        <a:latin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58467417"/>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-99%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978939448"/>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NH</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-93%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-71%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784236754"/>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10.64%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59%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10.16%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51%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7.66%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14%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445879168"/>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RI</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6.80%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74%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9.64%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42%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29148153"/>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CT</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05584403"/>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NY</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20.31%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96%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19.94%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92%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25%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744195626"/>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NJ</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14.79%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11.23%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13.94%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14.57%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866422539"/>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-79%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-22%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633874141"/>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MD</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2.68%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958095499"/>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4.62%</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-61%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5.85%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10.26%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605576930"/>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NC</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32.06%</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32.38%</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32.13%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523444695"/>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-70%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47682745"/>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-90%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86226900"/>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6.07%</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-40%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4.75%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8.59%</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-14%</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265497477"/>
                  </a:ext>
                </a:extLst>
              </a:tr>
              <a:tr h="8636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100.01%</a:t>
                      </a:r>
                      <a:r>
                        <a:rPr lang="en-US" sz="300">
                          <a:effectLst/>
                          <a:latin typeface="ZWAdobeF" pitchFamily="2" charset="0"/>
                          <a:ea typeface="Times New Roman" panose="02020603050405020304" pitchFamily="18" charset="0"/>
                          <a:cs typeface="Arial" panose="020B0604020202020204" pitchFamily="34" charset="0"/>
                        </a:rPr>
                        <a:t>4F4F4F</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100.03%</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b="1"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just">
                        <a:lnSpc>
                          <a:spcPct val="107000"/>
                        </a:lnSpc>
                        <a:spcBef>
                          <a:spcPts val="0"/>
                        </a:spcBef>
                        <a:spcAft>
                          <a:spcPts val="80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488482528"/>
                  </a:ext>
                </a:extLst>
              </a:tr>
            </a:tbl>
          </a:graphicData>
        </a:graphic>
      </p:graphicFrame>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25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6.1.2 Commercial Allocations to the States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0652" y="1302244"/>
            <a:ext cx="6762695" cy="5285895"/>
          </a:xfrm>
          <a:prstGeom prst="rect">
            <a:avLst/>
          </a:prstGeom>
          <a:noFill/>
          <a:ln>
            <a:noFill/>
          </a:ln>
        </p:spPr>
      </p:pic>
    </p:spTree>
    <p:extLst>
      <p:ext uri="{BB962C8B-B14F-4D97-AF65-F5344CB8AC3E}">
        <p14:creationId xmlns:p14="http://schemas.microsoft.com/office/powerpoint/2010/main" val="397957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6.2.1 Commercial Allocations to the States Phase-In Alternatives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xmlns="" id="{2D6E3CD2-9F37-4A86-9EE4-3AC76F8F3CE7}"/>
              </a:ext>
            </a:extLst>
          </p:cNvPr>
          <p:cNvGraphicFramePr>
            <a:graphicFrameLocks noGrp="1"/>
          </p:cNvGraphicFramePr>
          <p:nvPr>
            <p:extLst>
              <p:ext uri="{D42A27DB-BD31-4B8C-83A1-F6EECF244321}">
                <p14:modId xmlns:p14="http://schemas.microsoft.com/office/powerpoint/2010/main" val="2978838150"/>
              </p:ext>
            </p:extLst>
          </p:nvPr>
        </p:nvGraphicFramePr>
        <p:xfrm>
          <a:off x="561975" y="1364901"/>
          <a:ext cx="8020050" cy="731520"/>
        </p:xfrm>
        <a:graphic>
          <a:graphicData uri="http://schemas.openxmlformats.org/drawingml/2006/table">
            <a:tbl>
              <a:tblPr firstRow="1" firstCol="1" bandRow="1"/>
              <a:tblGrid>
                <a:gridCol w="8020050">
                  <a:extLst>
                    <a:ext uri="{9D8B030D-6E8A-4147-A177-3AD203B41FA5}">
                      <a16:colId xmlns:a16="http://schemas.microsoft.com/office/drawing/2014/main" xmlns="" val="2852392270"/>
                    </a:ext>
                  </a:extLst>
                </a:gridCol>
              </a:tblGrid>
              <a:tr h="0">
                <a:tc>
                  <a:txBody>
                    <a:bodyPr/>
                    <a:lstStyle/>
                    <a:p>
                      <a:pPr marL="0" marR="0" algn="just">
                        <a:spcBef>
                          <a:spcPts val="0"/>
                        </a:spcBef>
                        <a:spcAft>
                          <a:spcPts val="0"/>
                        </a:spcAft>
                        <a:tabLst>
                          <a:tab pos="17145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600" b="1">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Phase-in Alternatives</a:t>
                      </a:r>
                      <a:endParaRPr lang="en-US" sz="1600" b="1">
                        <a:solidFill>
                          <a:schemeClr val="accent4">
                            <a:lumMod val="10000"/>
                          </a:schemeClr>
                        </a:solidFill>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1935106631"/>
                  </a:ext>
                </a:extLst>
              </a:tr>
              <a:tr h="0">
                <a:tc>
                  <a:txBody>
                    <a:bodyPr/>
                    <a:lstStyle/>
                    <a:p>
                      <a:pPr marL="0" marR="0" algn="just">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3b-1:</a:t>
                      </a:r>
                      <a:r>
                        <a:rPr lang="en-US" sz="1600">
                          <a:solidFill>
                            <a:schemeClr val="accent4">
                              <a:lumMod val="10000"/>
                            </a:schemeClr>
                          </a:solidFill>
                          <a:effectLst/>
                          <a:latin typeface="Times New Roman" panose="02020603050405020304" pitchFamily="18" charset="0"/>
                          <a:ea typeface="Times New Roman" panose="02020603050405020304" pitchFamily="18" charset="0"/>
                        </a:rPr>
                        <a:t> No phase-in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60291856"/>
                  </a:ext>
                </a:extLst>
              </a:tr>
              <a:tr h="0">
                <a:tc>
                  <a:txBody>
                    <a:bodyPr/>
                    <a:lstStyle/>
                    <a:p>
                      <a:pPr marL="0" marR="0" algn="l">
                        <a:spcBef>
                          <a:spcPts val="0"/>
                        </a:spcBef>
                        <a:spcAft>
                          <a:spcPts val="0"/>
                        </a:spcAft>
                      </a:pPr>
                      <a:r>
                        <a:rPr lang="en-US" sz="1600" b="1">
                          <a:solidFill>
                            <a:schemeClr val="accent4">
                              <a:lumMod val="10000"/>
                            </a:schemeClr>
                          </a:solidFill>
                          <a:effectLst/>
                          <a:latin typeface="Times New Roman" panose="02020603050405020304" pitchFamily="18" charset="0"/>
                          <a:ea typeface="Times New Roman" panose="02020603050405020304" pitchFamily="18" charset="0"/>
                        </a:rPr>
                        <a:t>3b-2: </a:t>
                      </a:r>
                      <a:r>
                        <a:rPr lang="en-US" sz="1600">
                          <a:solidFill>
                            <a:schemeClr val="accent4">
                              <a:lumMod val="10000"/>
                            </a:schemeClr>
                          </a:solidFill>
                          <a:effectLst/>
                          <a:latin typeface="Times New Roman" panose="02020603050405020304" pitchFamily="18" charset="0"/>
                          <a:ea typeface="Times New Roman" panose="02020603050405020304" pitchFamily="18" charset="0"/>
                        </a:rPr>
                        <a:t>Allocation change spread evenly over the same duration as the selected rebuilding plan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811052810"/>
                  </a:ext>
                </a:extLst>
              </a:tr>
            </a:tbl>
          </a:graphicData>
        </a:graphic>
      </p:graphicFrame>
      <p:graphicFrame>
        <p:nvGraphicFramePr>
          <p:cNvPr id="4" name="Table 3">
            <a:extLst>
              <a:ext uri="{FF2B5EF4-FFF2-40B4-BE49-F238E27FC236}">
                <a16:creationId xmlns:a16="http://schemas.microsoft.com/office/drawing/2014/main" xmlns="" id="{13E439F9-5AA4-4B06-BE3E-1609334CA5DA}"/>
              </a:ext>
            </a:extLst>
          </p:cNvPr>
          <p:cNvGraphicFramePr>
            <a:graphicFrameLocks noGrp="1"/>
          </p:cNvGraphicFramePr>
          <p:nvPr>
            <p:extLst>
              <p:ext uri="{D42A27DB-BD31-4B8C-83A1-F6EECF244321}">
                <p14:modId xmlns:p14="http://schemas.microsoft.com/office/powerpoint/2010/main" val="4208594646"/>
              </p:ext>
            </p:extLst>
          </p:nvPr>
        </p:nvGraphicFramePr>
        <p:xfrm>
          <a:off x="252414" y="2224280"/>
          <a:ext cx="8653461" cy="4402836"/>
        </p:xfrm>
        <a:graphic>
          <a:graphicData uri="http://schemas.openxmlformats.org/drawingml/2006/table">
            <a:tbl>
              <a:tblPr firstRow="1" firstCol="1" bandRow="1"/>
              <a:tblGrid>
                <a:gridCol w="699940">
                  <a:extLst>
                    <a:ext uri="{9D8B030D-6E8A-4147-A177-3AD203B41FA5}">
                      <a16:colId xmlns:a16="http://schemas.microsoft.com/office/drawing/2014/main" xmlns="" val="1047928686"/>
                    </a:ext>
                  </a:extLst>
                </a:gridCol>
                <a:gridCol w="1065944">
                  <a:extLst>
                    <a:ext uri="{9D8B030D-6E8A-4147-A177-3AD203B41FA5}">
                      <a16:colId xmlns:a16="http://schemas.microsoft.com/office/drawing/2014/main" xmlns="" val="4216712446"/>
                    </a:ext>
                  </a:extLst>
                </a:gridCol>
                <a:gridCol w="735916">
                  <a:extLst>
                    <a:ext uri="{9D8B030D-6E8A-4147-A177-3AD203B41FA5}">
                      <a16:colId xmlns:a16="http://schemas.microsoft.com/office/drawing/2014/main" xmlns="" val="3122733565"/>
                    </a:ext>
                  </a:extLst>
                </a:gridCol>
                <a:gridCol w="746864">
                  <a:extLst>
                    <a:ext uri="{9D8B030D-6E8A-4147-A177-3AD203B41FA5}">
                      <a16:colId xmlns:a16="http://schemas.microsoft.com/office/drawing/2014/main" xmlns="" val="104648282"/>
                    </a:ext>
                  </a:extLst>
                </a:gridCol>
                <a:gridCol w="735916">
                  <a:extLst>
                    <a:ext uri="{9D8B030D-6E8A-4147-A177-3AD203B41FA5}">
                      <a16:colId xmlns:a16="http://schemas.microsoft.com/office/drawing/2014/main" xmlns="" val="2636378549"/>
                    </a:ext>
                  </a:extLst>
                </a:gridCol>
                <a:gridCol w="753121">
                  <a:extLst>
                    <a:ext uri="{9D8B030D-6E8A-4147-A177-3AD203B41FA5}">
                      <a16:colId xmlns:a16="http://schemas.microsoft.com/office/drawing/2014/main" xmlns="" val="2922904132"/>
                    </a:ext>
                  </a:extLst>
                </a:gridCol>
                <a:gridCol w="746864">
                  <a:extLst>
                    <a:ext uri="{9D8B030D-6E8A-4147-A177-3AD203B41FA5}">
                      <a16:colId xmlns:a16="http://schemas.microsoft.com/office/drawing/2014/main" xmlns="" val="3599294706"/>
                    </a:ext>
                  </a:extLst>
                </a:gridCol>
                <a:gridCol w="735916">
                  <a:extLst>
                    <a:ext uri="{9D8B030D-6E8A-4147-A177-3AD203B41FA5}">
                      <a16:colId xmlns:a16="http://schemas.microsoft.com/office/drawing/2014/main" xmlns="" val="907545049"/>
                    </a:ext>
                  </a:extLst>
                </a:gridCol>
                <a:gridCol w="809429">
                  <a:extLst>
                    <a:ext uri="{9D8B030D-6E8A-4147-A177-3AD203B41FA5}">
                      <a16:colId xmlns:a16="http://schemas.microsoft.com/office/drawing/2014/main" xmlns="" val="2503420889"/>
                    </a:ext>
                  </a:extLst>
                </a:gridCol>
                <a:gridCol w="844622">
                  <a:extLst>
                    <a:ext uri="{9D8B030D-6E8A-4147-A177-3AD203B41FA5}">
                      <a16:colId xmlns:a16="http://schemas.microsoft.com/office/drawing/2014/main" xmlns="" val="1058315564"/>
                    </a:ext>
                  </a:extLst>
                </a:gridCol>
                <a:gridCol w="778929">
                  <a:extLst>
                    <a:ext uri="{9D8B030D-6E8A-4147-A177-3AD203B41FA5}">
                      <a16:colId xmlns:a16="http://schemas.microsoft.com/office/drawing/2014/main" xmlns="" val="248106870"/>
                    </a:ext>
                  </a:extLst>
                </a:gridCol>
              </a:tblGrid>
              <a:tr h="200025">
                <a:tc gridSpan="2">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year (2014-2018)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See 3a-2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year (2009-2018)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See 3a-3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'81-'89 1/2 '09-'18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See 3a-4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10822315"/>
                  </a:ext>
                </a:extLst>
              </a:tr>
              <a:tr h="2762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State</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Current Allocations</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4-year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7-year</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xmlns="" val="3065196715"/>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extLst>
                  <a:ext uri="{0D108BD9-81ED-4DB2-BD59-A6C34878D82A}">
                    <a16:rowId xmlns:a16="http://schemas.microsoft.com/office/drawing/2014/main" xmlns="" val="2819241300"/>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NH</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1815772120"/>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6.71%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0.98%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1555807244"/>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RI</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6.80%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1556117659"/>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CT</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14300168"/>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NY</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2.49%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2.39%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0.66%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3957166806"/>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NJ</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14.79%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3705540896"/>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3024750531"/>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MD</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-0.08%</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933421627"/>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11.86%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-1.81%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-1.45%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-0.86%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-0.40%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3537239008"/>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NC</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32.01%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0.05%</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1490559621"/>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1928624279"/>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-0.03%</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a:noFill/>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-0.01%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tx1"/>
                    </a:solidFill>
                  </a:tcPr>
                </a:tc>
                <a:extLst>
                  <a:ext uri="{0D108BD9-81ED-4DB2-BD59-A6C34878D82A}">
                    <a16:rowId xmlns:a16="http://schemas.microsoft.com/office/drawing/2014/main" xmlns="" val="3869815885"/>
                  </a:ext>
                </a:extLst>
              </a:tr>
              <a:tr h="200025">
                <a:tc>
                  <a:txBody>
                    <a:bodyPr/>
                    <a:lstStyle/>
                    <a:p>
                      <a:pPr marL="0" marR="0" algn="ctr">
                        <a:lnSpc>
                          <a:spcPct val="107000"/>
                        </a:lnSpc>
                        <a:spcBef>
                          <a:spcPts val="0"/>
                        </a:spcBef>
                        <a:spcAft>
                          <a:spcPts val="0"/>
                        </a:spcAft>
                      </a:pPr>
                      <a:r>
                        <a:rPr lang="en-US" sz="15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10.04%</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-0.99%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-0.57%</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-1.32%</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-0.76%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-0.36%</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-0.29%</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5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-0.21%</a:t>
                      </a:r>
                      <a:endParaRPr lang="en-US" sz="15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504112310"/>
                  </a:ext>
                </a:extLst>
              </a:tr>
            </a:tbl>
          </a:graphicData>
        </a:graphic>
      </p:graphicFrame>
    </p:spTree>
    <p:extLst>
      <p:ext uri="{BB962C8B-B14F-4D97-AF65-F5344CB8AC3E}">
        <p14:creationId xmlns:p14="http://schemas.microsoft.com/office/powerpoint/2010/main" val="95037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6.2.2 Commercial Allocations to the States Phase-In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ent Placeholder 2">
            <a:extLst>
              <a:ext uri="{FF2B5EF4-FFF2-40B4-BE49-F238E27FC236}">
                <a16:creationId xmlns:a16="http://schemas.microsoft.com/office/drawing/2014/main" xmlns="" id="{0FDC1921-290B-47A0-8558-0B197E242E5F}"/>
              </a:ext>
            </a:extLst>
          </p:cNvPr>
          <p:cNvSpPr>
            <a:spLocks noGrp="1"/>
          </p:cNvSpPr>
          <p:nvPr>
            <p:ph idx="1"/>
          </p:nvPr>
        </p:nvSpPr>
        <p:spPr>
          <a:xfrm>
            <a:off x="228600" y="1382487"/>
            <a:ext cx="8686800" cy="5224073"/>
          </a:xfrm>
        </p:spPr>
        <p:txBody>
          <a:bodyPr/>
          <a:lstStyle/>
          <a:p>
            <a:r>
              <a:rPr kumimoji="0" lang="en-US" altLang="en-US" sz="2000" b="0" i="0" u="none" strike="noStrike" cap="none" normalizeH="0" baseline="0">
                <a:ln>
                  <a:noFill/>
                </a:ln>
                <a:solidFill>
                  <a:schemeClr val="tx1"/>
                </a:solidFill>
                <a:effectLst/>
                <a:ea typeface="Times New Roman" panose="02020603050405020304" pitchFamily="18" charset="0"/>
              </a:rPr>
              <a:t>The impacts are dependent on three main factors: </a:t>
            </a:r>
          </a:p>
          <a:p>
            <a:pPr lvl="1">
              <a:buFont typeface="+mj-lt"/>
              <a:buAutoNum type="arabicPeriod"/>
            </a:pPr>
            <a:r>
              <a:rPr lang="en-US" altLang="en-US" sz="2000">
                <a:ea typeface="Times New Roman" panose="02020603050405020304" pitchFamily="18" charset="0"/>
              </a:rPr>
              <a:t>D</a:t>
            </a:r>
            <a:r>
              <a:rPr kumimoji="0" lang="en-US" altLang="en-US" sz="2000" b="0" i="0" u="none" strike="noStrike" cap="none" normalizeH="0" baseline="0">
                <a:ln>
                  <a:noFill/>
                </a:ln>
                <a:solidFill>
                  <a:schemeClr val="tx1"/>
                </a:solidFill>
                <a:effectLst/>
                <a:ea typeface="Times New Roman" panose="02020603050405020304" pitchFamily="18" charset="0"/>
              </a:rPr>
              <a:t>ifference between the status quo allocation percentage and the allocation percentage selected</a:t>
            </a:r>
          </a:p>
          <a:p>
            <a:pPr lvl="1">
              <a:buFont typeface="+mj-lt"/>
              <a:buAutoNum type="arabicPeriod"/>
            </a:pPr>
            <a:r>
              <a:rPr lang="en-US" altLang="en-US" sz="2000">
                <a:ea typeface="Times New Roman" panose="02020603050405020304" pitchFamily="18" charset="0"/>
              </a:rPr>
              <a:t>D</a:t>
            </a:r>
            <a:r>
              <a:rPr kumimoji="0" lang="en-US" altLang="en-US" sz="2000" b="0" i="0" u="none" strike="noStrike" cap="none" normalizeH="0" baseline="0">
                <a:ln>
                  <a:noFill/>
                </a:ln>
                <a:solidFill>
                  <a:schemeClr val="tx1"/>
                </a:solidFill>
                <a:effectLst/>
                <a:ea typeface="Times New Roman" panose="02020603050405020304" pitchFamily="18" charset="0"/>
              </a:rPr>
              <a:t>uration of the phase-in period, which will be the same duration as the preferred rebuilding plan  </a:t>
            </a:r>
          </a:p>
          <a:p>
            <a:pPr lvl="1">
              <a:buFont typeface="+mj-lt"/>
              <a:buAutoNum type="arabicPeriod"/>
            </a:pPr>
            <a:r>
              <a:rPr lang="en-US" altLang="en-US" sz="2000">
                <a:ea typeface="Times New Roman" panose="02020603050405020304" pitchFamily="18" charset="0"/>
              </a:rPr>
              <a:t>C</a:t>
            </a:r>
            <a:r>
              <a:rPr kumimoji="0" lang="en-US" altLang="en-US" sz="2000" b="0" i="0" u="none" strike="noStrike" cap="none" normalizeH="0" baseline="0">
                <a:ln>
                  <a:noFill/>
                </a:ln>
                <a:solidFill>
                  <a:schemeClr val="tx1"/>
                </a:solidFill>
                <a:effectLst/>
                <a:ea typeface="Times New Roman" panose="02020603050405020304" pitchFamily="18" charset="0"/>
              </a:rPr>
              <a:t>ontinuation of state-to-state transfers  </a:t>
            </a:r>
          </a:p>
          <a:p>
            <a:r>
              <a:rPr lang="en-US" altLang="en-US" sz="2000">
                <a:ea typeface="Times New Roman" panose="02020603050405020304" pitchFamily="18" charset="0"/>
              </a:rPr>
              <a:t>A</a:t>
            </a:r>
            <a:r>
              <a:rPr kumimoji="0" lang="en-US" altLang="en-US" sz="2000" b="0" i="0" u="none" strike="noStrike" cap="none" normalizeH="0" baseline="0">
                <a:ln>
                  <a:noFill/>
                </a:ln>
                <a:solidFill>
                  <a:schemeClr val="tx1"/>
                </a:solidFill>
                <a:effectLst/>
                <a:ea typeface="Times New Roman" panose="02020603050405020304" pitchFamily="18" charset="0"/>
              </a:rPr>
              <a:t>llocations could shift by as much as 2.49 percentage points per year (NY), or as little as 0.01 percentage points (NH, SC, GA) per year</a:t>
            </a:r>
          </a:p>
          <a:p>
            <a:r>
              <a:rPr kumimoji="0" lang="en-US" altLang="en-US" sz="2000" b="0" i="0" u="none" strike="noStrike" cap="none" normalizeH="0" baseline="0">
                <a:ln>
                  <a:noFill/>
                </a:ln>
                <a:solidFill>
                  <a:schemeClr val="tx1"/>
                </a:solidFill>
                <a:effectLst/>
                <a:ea typeface="Times New Roman" panose="02020603050405020304" pitchFamily="18" charset="0"/>
              </a:rPr>
              <a:t>Potential to mitigate negative social impacts by providing a buffer through smaller percentage changes over time, but also slow the realization of some states’ increases in quota and their associated positive social impacts.  </a:t>
            </a:r>
            <a:endParaRPr kumimoji="0" lang="en-US" altLang="en-US" sz="2000" b="0" i="0" u="none" strike="noStrike" cap="none" normalizeH="0" baseline="0">
              <a:ln>
                <a:noFill/>
              </a:ln>
              <a:solidFill>
                <a:schemeClr val="tx1"/>
              </a:solidFill>
              <a:effectLst/>
            </a:endParaRPr>
          </a:p>
          <a:p>
            <a:endParaRPr kumimoji="0" lang="en-US" altLang="en-US" sz="2000" b="0" i="0" u="none" strike="noStrike" cap="none" normalizeH="0" baseline="0">
              <a:ln>
                <a:noFill/>
              </a:ln>
              <a:solidFill>
                <a:schemeClr val="tx1"/>
              </a:solidFill>
              <a:effectLst/>
              <a:ea typeface="Times New Roman" panose="02020603050405020304" pitchFamily="18" charset="0"/>
            </a:endParaRPr>
          </a:p>
          <a:p>
            <a:endParaRPr lang="en-US" sz="2000"/>
          </a:p>
        </p:txBody>
      </p:sp>
    </p:spTree>
    <p:extLst>
      <p:ext uri="{BB962C8B-B14F-4D97-AF65-F5344CB8AC3E}">
        <p14:creationId xmlns:p14="http://schemas.microsoft.com/office/powerpoint/2010/main" val="1650203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Autofit/>
          </a:bodyPr>
          <a:lstStyle/>
          <a:p>
            <a:r>
              <a:rPr lang="en-US" sz="2800"/>
              <a:t>6.3.1 Commercial Allocations to the States Quota Trigger Alternatives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xmlns="" id="{35D81503-A572-4E4A-8F71-788AFDE66DF5}"/>
              </a:ext>
            </a:extLst>
          </p:cNvPr>
          <p:cNvGraphicFramePr>
            <a:graphicFrameLocks noGrp="1"/>
          </p:cNvGraphicFramePr>
          <p:nvPr>
            <p:extLst>
              <p:ext uri="{D42A27DB-BD31-4B8C-83A1-F6EECF244321}">
                <p14:modId xmlns:p14="http://schemas.microsoft.com/office/powerpoint/2010/main" val="16897877"/>
              </p:ext>
            </p:extLst>
          </p:nvPr>
        </p:nvGraphicFramePr>
        <p:xfrm>
          <a:off x="646874" y="1374775"/>
          <a:ext cx="7850252" cy="1393819"/>
        </p:xfrm>
        <a:graphic>
          <a:graphicData uri="http://schemas.openxmlformats.org/drawingml/2006/table">
            <a:tbl>
              <a:tblPr firstRow="1" firstCol="1" bandRow="1"/>
              <a:tblGrid>
                <a:gridCol w="2941931">
                  <a:extLst>
                    <a:ext uri="{9D8B030D-6E8A-4147-A177-3AD203B41FA5}">
                      <a16:colId xmlns:a16="http://schemas.microsoft.com/office/drawing/2014/main" xmlns="" val="1164774295"/>
                    </a:ext>
                  </a:extLst>
                </a:gridCol>
                <a:gridCol w="1906294">
                  <a:extLst>
                    <a:ext uri="{9D8B030D-6E8A-4147-A177-3AD203B41FA5}">
                      <a16:colId xmlns:a16="http://schemas.microsoft.com/office/drawing/2014/main" xmlns="" val="658979846"/>
                    </a:ext>
                  </a:extLst>
                </a:gridCol>
                <a:gridCol w="1459548">
                  <a:extLst>
                    <a:ext uri="{9D8B030D-6E8A-4147-A177-3AD203B41FA5}">
                      <a16:colId xmlns:a16="http://schemas.microsoft.com/office/drawing/2014/main" xmlns="" val="4101195655"/>
                    </a:ext>
                  </a:extLst>
                </a:gridCol>
                <a:gridCol w="1542479">
                  <a:extLst>
                    <a:ext uri="{9D8B030D-6E8A-4147-A177-3AD203B41FA5}">
                      <a16:colId xmlns:a16="http://schemas.microsoft.com/office/drawing/2014/main" xmlns="" val="3613653386"/>
                    </a:ext>
                  </a:extLst>
                </a:gridCol>
              </a:tblGrid>
              <a:tr h="475603">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Commercial Quota Time Series</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Trigger</a:t>
                      </a:r>
                      <a:endParaRPr lang="en-US" sz="1400" b="1">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a:t>
                      </a:r>
                      <a:r>
                        <a:rPr lang="en-US" sz="1400" b="1">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3c-1</a:t>
                      </a:r>
                      <a:endParaRPr lang="en-US" sz="14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Pre-Transfer </a:t>
                      </a:r>
                      <a:endParaRPr lang="en-US" sz="1400" b="1">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 3c-2</a:t>
                      </a:r>
                      <a:endParaRPr lang="en-US" sz="14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Post Transfer</a:t>
                      </a:r>
                      <a:endParaRPr lang="en-US" sz="1400" b="1">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 3c-3</a:t>
                      </a:r>
                      <a:endParaRPr lang="en-US" sz="1400" b="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469713377"/>
                  </a:ext>
                </a:extLst>
              </a:tr>
              <a:tr h="229554">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No Action/Status quo [3a-1]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4">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No trigger approach implemented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768151193"/>
                  </a:ext>
                </a:extLst>
              </a:tr>
              <a:tr h="229554">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5-year (2014-2018) [3a-2]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3.67 M lbs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6.67 M lbs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323269598"/>
                  </a:ext>
                </a:extLst>
              </a:tr>
              <a:tr h="229554">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10-year (2009-2018) [3a-3]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4.31 M lbs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8.21 M lbs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764822638"/>
                  </a:ext>
                </a:extLst>
              </a:tr>
              <a:tr h="229554">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½  1981-1989 and ½ 2009-2018 [3a-4]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en-US"/>
                    </a:p>
                  </a:txBody>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4.31 M lbs*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8.21 M lbs*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574753681"/>
                  </a:ext>
                </a:extLst>
              </a:tr>
            </a:tbl>
          </a:graphicData>
        </a:graphic>
      </p:graphicFrame>
      <p:graphicFrame>
        <p:nvGraphicFramePr>
          <p:cNvPr id="8" name="Table 7">
            <a:extLst>
              <a:ext uri="{FF2B5EF4-FFF2-40B4-BE49-F238E27FC236}">
                <a16:creationId xmlns:a16="http://schemas.microsoft.com/office/drawing/2014/main" xmlns="" id="{680AD715-CAC8-4B01-8A3A-1308745AF169}"/>
              </a:ext>
            </a:extLst>
          </p:cNvPr>
          <p:cNvGraphicFramePr>
            <a:graphicFrameLocks noGrp="1"/>
          </p:cNvGraphicFramePr>
          <p:nvPr>
            <p:extLst>
              <p:ext uri="{D42A27DB-BD31-4B8C-83A1-F6EECF244321}">
                <p14:modId xmlns:p14="http://schemas.microsoft.com/office/powerpoint/2010/main" val="3017719344"/>
              </p:ext>
            </p:extLst>
          </p:nvPr>
        </p:nvGraphicFramePr>
        <p:xfrm>
          <a:off x="3804973" y="2867019"/>
          <a:ext cx="5105399" cy="4148780"/>
        </p:xfrm>
        <a:graphic>
          <a:graphicData uri="http://schemas.openxmlformats.org/drawingml/2006/table">
            <a:tbl>
              <a:tblPr firstRow="1" firstCol="1" bandRow="1"/>
              <a:tblGrid>
                <a:gridCol w="820648">
                  <a:extLst>
                    <a:ext uri="{9D8B030D-6E8A-4147-A177-3AD203B41FA5}">
                      <a16:colId xmlns:a16="http://schemas.microsoft.com/office/drawing/2014/main" xmlns="" val="936133543"/>
                    </a:ext>
                  </a:extLst>
                </a:gridCol>
                <a:gridCol w="1091161">
                  <a:extLst>
                    <a:ext uri="{9D8B030D-6E8A-4147-A177-3AD203B41FA5}">
                      <a16:colId xmlns:a16="http://schemas.microsoft.com/office/drawing/2014/main" xmlns="" val="176746353"/>
                    </a:ext>
                  </a:extLst>
                </a:gridCol>
                <a:gridCol w="1076444">
                  <a:extLst>
                    <a:ext uri="{9D8B030D-6E8A-4147-A177-3AD203B41FA5}">
                      <a16:colId xmlns:a16="http://schemas.microsoft.com/office/drawing/2014/main" xmlns="" val="3930023548"/>
                    </a:ext>
                  </a:extLst>
                </a:gridCol>
                <a:gridCol w="1107980">
                  <a:extLst>
                    <a:ext uri="{9D8B030D-6E8A-4147-A177-3AD203B41FA5}">
                      <a16:colId xmlns:a16="http://schemas.microsoft.com/office/drawing/2014/main" xmlns="" val="3980399398"/>
                    </a:ext>
                  </a:extLst>
                </a:gridCol>
                <a:gridCol w="1009166">
                  <a:extLst>
                    <a:ext uri="{9D8B030D-6E8A-4147-A177-3AD203B41FA5}">
                      <a16:colId xmlns:a16="http://schemas.microsoft.com/office/drawing/2014/main" xmlns="" val="2428185446"/>
                    </a:ext>
                  </a:extLst>
                </a:gridCol>
              </a:tblGrid>
              <a:tr h="267970">
                <a:tc gridSpan="5">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Allocation of additional quota greater than the trigger threshold.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73686383"/>
                  </a:ext>
                </a:extLst>
              </a:tr>
              <a:tr h="451802">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Status quo (1981-1989)</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 year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(2014-2018)</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 year (2009-2018)</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'81-'89 1/2 '09-'18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452082093"/>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360646682"/>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NH</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09240074"/>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64273461"/>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RI</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996113612"/>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84558325"/>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NY</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15.12%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17.03%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419958883"/>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NJ</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15.12%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17.03%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671687320"/>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284935632"/>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MD</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311917682"/>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VA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15.12%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17.03%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569295696"/>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NC</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15.12%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16.60%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19.60%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17.03%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167127795"/>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SC</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060696516"/>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GA</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756152324"/>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15.12%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668998301"/>
                  </a:ext>
                </a:extLst>
              </a:tr>
              <a:tr h="170180">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Total</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081459547"/>
                  </a:ext>
                </a:extLst>
              </a:tr>
            </a:tbl>
          </a:graphicData>
        </a:graphic>
      </p:graphicFrame>
      <p:graphicFrame>
        <p:nvGraphicFramePr>
          <p:cNvPr id="9" name="Table 8">
            <a:extLst>
              <a:ext uri="{FF2B5EF4-FFF2-40B4-BE49-F238E27FC236}">
                <a16:creationId xmlns:a16="http://schemas.microsoft.com/office/drawing/2014/main" xmlns="" id="{C8A899AB-143C-4B97-BACD-7938FF73F158}"/>
              </a:ext>
            </a:extLst>
          </p:cNvPr>
          <p:cNvGraphicFramePr>
            <a:graphicFrameLocks noGrp="1"/>
          </p:cNvGraphicFramePr>
          <p:nvPr>
            <p:extLst>
              <p:ext uri="{D42A27DB-BD31-4B8C-83A1-F6EECF244321}">
                <p14:modId xmlns:p14="http://schemas.microsoft.com/office/powerpoint/2010/main" val="3325002319"/>
              </p:ext>
            </p:extLst>
          </p:nvPr>
        </p:nvGraphicFramePr>
        <p:xfrm>
          <a:off x="219075" y="3674522"/>
          <a:ext cx="3343275" cy="1947325"/>
        </p:xfrm>
        <a:graphic>
          <a:graphicData uri="http://schemas.openxmlformats.org/drawingml/2006/table">
            <a:tbl>
              <a:tblPr firstRow="1" firstCol="1" bandRow="1"/>
              <a:tblGrid>
                <a:gridCol w="1641186">
                  <a:extLst>
                    <a:ext uri="{9D8B030D-6E8A-4147-A177-3AD203B41FA5}">
                      <a16:colId xmlns:a16="http://schemas.microsoft.com/office/drawing/2014/main" xmlns="" val="2011316428"/>
                    </a:ext>
                  </a:extLst>
                </a:gridCol>
                <a:gridCol w="1702089">
                  <a:extLst>
                    <a:ext uri="{9D8B030D-6E8A-4147-A177-3AD203B41FA5}">
                      <a16:colId xmlns:a16="http://schemas.microsoft.com/office/drawing/2014/main" xmlns="" val="1320219990"/>
                    </a:ext>
                  </a:extLst>
                </a:gridCol>
              </a:tblGrid>
              <a:tr h="603350">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Range of Baseline Quota Tiers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6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Associated Additional Quota Allocations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xmlns="" val="2311764028"/>
                  </a:ext>
                </a:extLst>
              </a:tr>
              <a:tr h="291140">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&lt;=1%</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11970156"/>
                  </a:ext>
                </a:extLst>
              </a:tr>
              <a:tr h="291140">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&gt;1-5%</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3.00%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896489840"/>
                  </a:ext>
                </a:extLst>
              </a:tr>
              <a:tr h="291140">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&gt;5-10%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7.50%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676488483"/>
                  </a:ext>
                </a:extLst>
              </a:tr>
              <a:tr h="291140">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&gt;10%</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6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Remainder </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758917871"/>
                  </a:ext>
                </a:extLst>
              </a:tr>
            </a:tbl>
          </a:graphicData>
        </a:graphic>
      </p:graphicFrame>
    </p:spTree>
    <p:extLst>
      <p:ext uri="{BB962C8B-B14F-4D97-AF65-F5344CB8AC3E}">
        <p14:creationId xmlns:p14="http://schemas.microsoft.com/office/powerpoint/2010/main" val="300091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Autofit/>
          </a:bodyPr>
          <a:lstStyle/>
          <a:p>
            <a:r>
              <a:rPr lang="en-US" sz="2800"/>
              <a:t>6.3.2 Commercial Allocations to the States Quota Trigger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Chart 2">
            <a:extLst>
              <a:ext uri="{FF2B5EF4-FFF2-40B4-BE49-F238E27FC236}">
                <a16:creationId xmlns:a16="http://schemas.microsoft.com/office/drawing/2014/main" xmlns="" id="{D9277B53-5E38-41F0-9B61-E89E66E3513B}"/>
              </a:ext>
            </a:extLst>
          </p:cNvPr>
          <p:cNvGraphicFramePr/>
          <p:nvPr>
            <p:extLst>
              <p:ext uri="{D42A27DB-BD31-4B8C-83A1-F6EECF244321}">
                <p14:modId xmlns:p14="http://schemas.microsoft.com/office/powerpoint/2010/main" val="954044962"/>
              </p:ext>
            </p:extLst>
          </p:nvPr>
        </p:nvGraphicFramePr>
        <p:xfrm>
          <a:off x="432667" y="1417229"/>
          <a:ext cx="8353524" cy="462349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6">
            <a:extLst>
              <a:ext uri="{FF2B5EF4-FFF2-40B4-BE49-F238E27FC236}">
                <a16:creationId xmlns:a16="http://schemas.microsoft.com/office/drawing/2014/main" xmlns="" id="{D4F094E1-C214-4268-AB34-C48B2D0B7787}"/>
              </a:ext>
            </a:extLst>
          </p:cNvPr>
          <p:cNvSpPr txBox="1"/>
          <p:nvPr/>
        </p:nvSpPr>
        <p:spPr>
          <a:xfrm>
            <a:off x="7235687" y="5038309"/>
            <a:ext cx="469680" cy="276999"/>
          </a:xfrm>
          <a:prstGeom prst="rect">
            <a:avLst/>
          </a:prstGeom>
          <a:noFill/>
        </p:spPr>
        <p:txBody>
          <a:bodyPr wrap="none" rtlCol="0">
            <a:spAutoFit/>
          </a:bodyPr>
          <a:lstStyle/>
          <a:p>
            <a:r>
              <a:rPr lang="en-US" sz="1200">
                <a:solidFill>
                  <a:schemeClr val="accent4">
                    <a:lumMod val="50000"/>
                  </a:schemeClr>
                </a:solidFill>
              </a:rPr>
              <a:t>Post</a:t>
            </a:r>
            <a:endParaRPr lang="en-US"/>
          </a:p>
        </p:txBody>
      </p:sp>
      <p:sp>
        <p:nvSpPr>
          <p:cNvPr id="8" name="TextBox 9">
            <a:extLst>
              <a:ext uri="{FF2B5EF4-FFF2-40B4-BE49-F238E27FC236}">
                <a16:creationId xmlns:a16="http://schemas.microsoft.com/office/drawing/2014/main" xmlns="" id="{93F211D1-3141-43B1-B39B-8BB49995191D}"/>
              </a:ext>
            </a:extLst>
          </p:cNvPr>
          <p:cNvSpPr txBox="1"/>
          <p:nvPr/>
        </p:nvSpPr>
        <p:spPr>
          <a:xfrm>
            <a:off x="4854795" y="5322500"/>
            <a:ext cx="469680" cy="276999"/>
          </a:xfrm>
          <a:prstGeom prst="rect">
            <a:avLst/>
          </a:prstGeom>
          <a:noFill/>
        </p:spPr>
        <p:txBody>
          <a:bodyPr wrap="none" rtlCol="0">
            <a:spAutoFit/>
          </a:bodyPr>
          <a:lstStyle/>
          <a:p>
            <a:r>
              <a:rPr lang="en-US" sz="1200">
                <a:solidFill>
                  <a:schemeClr val="accent4">
                    <a:lumMod val="50000"/>
                  </a:schemeClr>
                </a:solidFill>
              </a:rPr>
              <a:t>Post</a:t>
            </a:r>
            <a:endParaRPr lang="en-US">
              <a:solidFill>
                <a:schemeClr val="accent4">
                  <a:lumMod val="50000"/>
                </a:schemeClr>
              </a:solidFill>
            </a:endParaRPr>
          </a:p>
        </p:txBody>
      </p:sp>
      <p:sp>
        <p:nvSpPr>
          <p:cNvPr id="10" name="TextBox 6">
            <a:extLst>
              <a:ext uri="{FF2B5EF4-FFF2-40B4-BE49-F238E27FC236}">
                <a16:creationId xmlns:a16="http://schemas.microsoft.com/office/drawing/2014/main" xmlns="" id="{6364D365-E547-446A-BD36-27ABACE457B6}"/>
              </a:ext>
            </a:extLst>
          </p:cNvPr>
          <p:cNvSpPr txBox="1"/>
          <p:nvPr/>
        </p:nvSpPr>
        <p:spPr>
          <a:xfrm>
            <a:off x="7235687" y="5322500"/>
            <a:ext cx="406714" cy="276999"/>
          </a:xfrm>
          <a:prstGeom prst="rect">
            <a:avLst/>
          </a:prstGeom>
          <a:noFill/>
        </p:spPr>
        <p:txBody>
          <a:bodyPr wrap="none" rtlCol="0">
            <a:spAutoFit/>
          </a:bodyPr>
          <a:lstStyle/>
          <a:p>
            <a:r>
              <a:rPr lang="en-US" sz="1200">
                <a:solidFill>
                  <a:schemeClr val="accent4">
                    <a:lumMod val="50000"/>
                  </a:schemeClr>
                </a:solidFill>
              </a:rPr>
              <a:t>Pre</a:t>
            </a:r>
            <a:endParaRPr lang="en-US"/>
          </a:p>
        </p:txBody>
      </p:sp>
      <p:sp>
        <p:nvSpPr>
          <p:cNvPr id="11" name="TextBox 6">
            <a:extLst>
              <a:ext uri="{FF2B5EF4-FFF2-40B4-BE49-F238E27FC236}">
                <a16:creationId xmlns:a16="http://schemas.microsoft.com/office/drawing/2014/main" xmlns="" id="{DE34E169-A85D-4E4D-8C1C-B326AEFC42DA}"/>
              </a:ext>
            </a:extLst>
          </p:cNvPr>
          <p:cNvSpPr txBox="1"/>
          <p:nvPr/>
        </p:nvSpPr>
        <p:spPr>
          <a:xfrm>
            <a:off x="4854795" y="5593292"/>
            <a:ext cx="406714" cy="276999"/>
          </a:xfrm>
          <a:prstGeom prst="rect">
            <a:avLst/>
          </a:prstGeom>
          <a:noFill/>
        </p:spPr>
        <p:txBody>
          <a:bodyPr wrap="none" rtlCol="0">
            <a:spAutoFit/>
          </a:bodyPr>
          <a:lstStyle/>
          <a:p>
            <a:r>
              <a:rPr lang="en-US" sz="1200">
                <a:solidFill>
                  <a:schemeClr val="accent4">
                    <a:lumMod val="50000"/>
                  </a:schemeClr>
                </a:solidFill>
              </a:rPr>
              <a:t>Pre</a:t>
            </a:r>
            <a:endParaRPr lang="en-US"/>
          </a:p>
        </p:txBody>
      </p:sp>
    </p:spTree>
    <p:extLst>
      <p:ext uri="{BB962C8B-B14F-4D97-AF65-F5344CB8AC3E}">
        <p14:creationId xmlns:p14="http://schemas.microsoft.com/office/powerpoint/2010/main" val="160701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6.3.2 Commercial Allocations to the States Quota Trigger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6" name="Rectangle 1">
            <a:extLst>
              <a:ext uri="{FF2B5EF4-FFF2-40B4-BE49-F238E27FC236}">
                <a16:creationId xmlns:a16="http://schemas.microsoft.com/office/drawing/2014/main" xmlns="" id="{15B56E00-D080-4AE5-8072-E1171E7CBE1A}"/>
              </a:ext>
            </a:extLst>
          </p:cNvPr>
          <p:cNvSpPr>
            <a:spLocks noChangeArrowheads="1"/>
          </p:cNvSpPr>
          <p:nvPr/>
        </p:nvSpPr>
        <p:spPr bwMode="auto">
          <a:xfrm>
            <a:off x="1493838" y="255304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334255" y="1397000"/>
            <a:ext cx="8475489" cy="5034098"/>
          </a:xfrm>
          <a:prstGeom prst="rect">
            <a:avLst/>
          </a:prstGeom>
        </p:spPr>
      </p:pic>
    </p:spTree>
    <p:extLst>
      <p:ext uri="{BB962C8B-B14F-4D97-AF65-F5344CB8AC3E}">
        <p14:creationId xmlns:p14="http://schemas.microsoft.com/office/powerpoint/2010/main" val="376333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Autofit/>
          </a:bodyPr>
          <a:lstStyle/>
          <a:p>
            <a:r>
              <a:rPr lang="en-US" sz="2800"/>
              <a:t>6.4.1 Commercial Allocations to the States Minimum Default Allocation Alternatives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4" name="Table 3">
            <a:extLst>
              <a:ext uri="{FF2B5EF4-FFF2-40B4-BE49-F238E27FC236}">
                <a16:creationId xmlns:a16="http://schemas.microsoft.com/office/drawing/2014/main" xmlns="" id="{9FEF3301-6519-4A88-8E5F-ECB66E14E1DD}"/>
              </a:ext>
            </a:extLst>
          </p:cNvPr>
          <p:cNvGraphicFramePr>
            <a:graphicFrameLocks noGrp="1"/>
          </p:cNvGraphicFramePr>
          <p:nvPr>
            <p:extLst>
              <p:ext uri="{D42A27DB-BD31-4B8C-83A1-F6EECF244321}">
                <p14:modId xmlns:p14="http://schemas.microsoft.com/office/powerpoint/2010/main" val="623255217"/>
              </p:ext>
            </p:extLst>
          </p:nvPr>
        </p:nvGraphicFramePr>
        <p:xfrm>
          <a:off x="1835308" y="1540357"/>
          <a:ext cx="5473383" cy="853440"/>
        </p:xfrm>
        <a:graphic>
          <a:graphicData uri="http://schemas.openxmlformats.org/drawingml/2006/table">
            <a:tbl>
              <a:tblPr firstRow="1" firstCol="1" bandRow="1"/>
              <a:tblGrid>
                <a:gridCol w="665329">
                  <a:extLst>
                    <a:ext uri="{9D8B030D-6E8A-4147-A177-3AD203B41FA5}">
                      <a16:colId xmlns:a16="http://schemas.microsoft.com/office/drawing/2014/main" xmlns="" val="807827176"/>
                    </a:ext>
                  </a:extLst>
                </a:gridCol>
                <a:gridCol w="4808054">
                  <a:extLst>
                    <a:ext uri="{9D8B030D-6E8A-4147-A177-3AD203B41FA5}">
                      <a16:colId xmlns:a16="http://schemas.microsoft.com/office/drawing/2014/main" xmlns="" val="3691817210"/>
                    </a:ext>
                  </a:extLst>
                </a:gridCol>
              </a:tblGrid>
              <a:tr h="0">
                <a:tc gridSpan="2">
                  <a:txBody>
                    <a:bodyPr/>
                    <a:lstStyle/>
                    <a:p>
                      <a:pPr marL="0" marR="0" algn="ctr">
                        <a:spcBef>
                          <a:spcPts val="0"/>
                        </a:spcBef>
                        <a:spcAft>
                          <a:spcPts val="0"/>
                        </a:spcAft>
                        <a:tabLst>
                          <a:tab pos="17145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US" sz="1400" b="1">
                          <a:solidFill>
                            <a:schemeClr val="accent4">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Minimum Default Allocation Alternatives</a:t>
                      </a:r>
                      <a:endParaRPr lang="en-US" sz="1400" b="1">
                        <a:solidFill>
                          <a:schemeClr val="accent4">
                            <a:lumMod val="10000"/>
                          </a:schemeClr>
                        </a:solidFill>
                        <a:effectLst/>
                        <a:latin typeface="Times New Roman" panose="02020603050405020304" pitchFamily="18" charset="0"/>
                        <a:ea typeface="Times New Roman" panose="02020603050405020304" pitchFamily="18" charset="0"/>
                        <a:cs typeface="Calibri Light" panose="020F03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xmlns="" val="703841303"/>
                  </a:ext>
                </a:extLst>
              </a:tr>
              <a:tr h="0">
                <a:tc>
                  <a:txBody>
                    <a:bodyPr/>
                    <a:lstStyle/>
                    <a:p>
                      <a:pPr marL="0" marR="0" algn="ctr">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rPr>
                        <a:t>3d-1</a:t>
                      </a:r>
                      <a:endParaRPr lang="en-US" sz="1400">
                        <a:solidFill>
                          <a:schemeClr val="accent4">
                            <a:lumMod val="1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rPr>
                        <a:t>No Action/Status quo: No Minimum Default Allocation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161351091"/>
                  </a:ext>
                </a:extLst>
              </a:tr>
              <a:tr h="0">
                <a:tc>
                  <a:txBody>
                    <a:bodyPr/>
                    <a:lstStyle/>
                    <a:p>
                      <a:pPr marL="0" marR="0" algn="ctr">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rPr>
                        <a:t>3d-2</a:t>
                      </a:r>
                      <a:endParaRPr lang="en-US" sz="1400">
                        <a:solidFill>
                          <a:schemeClr val="accent4">
                            <a:lumMod val="1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rPr>
                        <a:t>0.10% Minimum Default Allocation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854946474"/>
                  </a:ext>
                </a:extLst>
              </a:tr>
              <a:tr h="0">
                <a:tc>
                  <a:txBody>
                    <a:bodyPr/>
                    <a:lstStyle/>
                    <a:p>
                      <a:pPr marL="0" marR="0" algn="ctr">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rPr>
                        <a:t>3d-3</a:t>
                      </a:r>
                      <a:endParaRPr lang="en-US" sz="1400">
                        <a:solidFill>
                          <a:schemeClr val="accent4">
                            <a:lumMod val="10000"/>
                          </a:schemeClr>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rPr>
                        <a:t>0.25% Minimum Default Allocation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474109845"/>
                  </a:ext>
                </a:extLst>
              </a:tr>
            </a:tbl>
          </a:graphicData>
        </a:graphic>
      </p:graphicFrame>
      <p:graphicFrame>
        <p:nvGraphicFramePr>
          <p:cNvPr id="10" name="Table 9">
            <a:extLst>
              <a:ext uri="{FF2B5EF4-FFF2-40B4-BE49-F238E27FC236}">
                <a16:creationId xmlns:a16="http://schemas.microsoft.com/office/drawing/2014/main" xmlns="" id="{CB09D8A2-4DF0-4580-8FE0-F0DA7DFE109D}"/>
              </a:ext>
            </a:extLst>
          </p:cNvPr>
          <p:cNvGraphicFramePr>
            <a:graphicFrameLocks noGrp="1"/>
          </p:cNvGraphicFramePr>
          <p:nvPr>
            <p:extLst>
              <p:ext uri="{D42A27DB-BD31-4B8C-83A1-F6EECF244321}">
                <p14:modId xmlns:p14="http://schemas.microsoft.com/office/powerpoint/2010/main" val="2845421807"/>
              </p:ext>
            </p:extLst>
          </p:nvPr>
        </p:nvGraphicFramePr>
        <p:xfrm>
          <a:off x="228600" y="2537154"/>
          <a:ext cx="4269740" cy="3401822"/>
        </p:xfrm>
        <a:graphic>
          <a:graphicData uri="http://schemas.openxmlformats.org/drawingml/2006/table">
            <a:tbl>
              <a:tblPr firstRow="1" firstCol="1" bandRow="1"/>
              <a:tblGrid>
                <a:gridCol w="368300">
                  <a:extLst>
                    <a:ext uri="{9D8B030D-6E8A-4147-A177-3AD203B41FA5}">
                      <a16:colId xmlns:a16="http://schemas.microsoft.com/office/drawing/2014/main" xmlns="" val="1032821584"/>
                    </a:ext>
                  </a:extLst>
                </a:gridCol>
                <a:gridCol w="690245">
                  <a:extLst>
                    <a:ext uri="{9D8B030D-6E8A-4147-A177-3AD203B41FA5}">
                      <a16:colId xmlns:a16="http://schemas.microsoft.com/office/drawing/2014/main" xmlns="" val="2947889869"/>
                    </a:ext>
                  </a:extLst>
                </a:gridCol>
                <a:gridCol w="751205">
                  <a:extLst>
                    <a:ext uri="{9D8B030D-6E8A-4147-A177-3AD203B41FA5}">
                      <a16:colId xmlns:a16="http://schemas.microsoft.com/office/drawing/2014/main" xmlns="" val="1663054325"/>
                    </a:ext>
                  </a:extLst>
                </a:gridCol>
                <a:gridCol w="814070">
                  <a:extLst>
                    <a:ext uri="{9D8B030D-6E8A-4147-A177-3AD203B41FA5}">
                      <a16:colId xmlns:a16="http://schemas.microsoft.com/office/drawing/2014/main" xmlns="" val="3904857430"/>
                    </a:ext>
                  </a:extLst>
                </a:gridCol>
                <a:gridCol w="706120">
                  <a:extLst>
                    <a:ext uri="{9D8B030D-6E8A-4147-A177-3AD203B41FA5}">
                      <a16:colId xmlns:a16="http://schemas.microsoft.com/office/drawing/2014/main" xmlns="" val="183869558"/>
                    </a:ext>
                  </a:extLst>
                </a:gridCol>
                <a:gridCol w="939800">
                  <a:extLst>
                    <a:ext uri="{9D8B030D-6E8A-4147-A177-3AD203B41FA5}">
                      <a16:colId xmlns:a16="http://schemas.microsoft.com/office/drawing/2014/main" xmlns="" val="1767526399"/>
                    </a:ext>
                  </a:extLst>
                </a:gridCol>
              </a:tblGrid>
              <a:tr h="270510">
                <a:tc gridSpan="2">
                  <a:txBody>
                    <a:bodyPr/>
                    <a:lstStyle/>
                    <a:p>
                      <a:pPr marL="0" marR="0" algn="ctr">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3d-2</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4">
                  <a:txBody>
                    <a:bodyPr/>
                    <a:lstStyle/>
                    <a:p>
                      <a:pPr marL="0" marR="0" algn="ctr">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0.10% Minimum Default Allocation</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852505814"/>
                  </a:ext>
                </a:extLst>
              </a:tr>
              <a:tr h="213360">
                <a:tc>
                  <a:txBody>
                    <a:bodyPr/>
                    <a:lstStyle/>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State</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Action 1981-1989</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Status quo</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1981-1989</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5-year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2014-2018</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10-year</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2009-2018</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'81-'89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 '09-'18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77039594"/>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ME</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927982729"/>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NH</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523572554"/>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MA</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7.65%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046332855"/>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RI</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11.74%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9.61%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7.58%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830852978"/>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CT</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55210251"/>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NY</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20.12%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19.76%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079761988"/>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NJ</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11.17%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13.85%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14.46%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054568000"/>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DE</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256724804"/>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MD</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4200847240"/>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VA</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11.94%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11.88%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5.87%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539285717"/>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NC</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32.03%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31.68%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31.71%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31.78%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613167945"/>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SC</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85794818"/>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GA</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015817916"/>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FL</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6.08%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8.57%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861246460"/>
                  </a:ext>
                </a:extLst>
              </a:tr>
            </a:tbl>
          </a:graphicData>
        </a:graphic>
      </p:graphicFrame>
      <p:graphicFrame>
        <p:nvGraphicFramePr>
          <p:cNvPr id="11" name="Table 10">
            <a:extLst>
              <a:ext uri="{FF2B5EF4-FFF2-40B4-BE49-F238E27FC236}">
                <a16:creationId xmlns:a16="http://schemas.microsoft.com/office/drawing/2014/main" xmlns="" id="{2A9C1011-01DC-479A-BE26-17EE88BAA9D2}"/>
              </a:ext>
            </a:extLst>
          </p:cNvPr>
          <p:cNvGraphicFramePr>
            <a:graphicFrameLocks noGrp="1"/>
          </p:cNvGraphicFramePr>
          <p:nvPr>
            <p:extLst>
              <p:ext uri="{D42A27DB-BD31-4B8C-83A1-F6EECF244321}">
                <p14:modId xmlns:p14="http://schemas.microsoft.com/office/powerpoint/2010/main" val="2499150081"/>
              </p:ext>
            </p:extLst>
          </p:nvPr>
        </p:nvGraphicFramePr>
        <p:xfrm>
          <a:off x="4645662" y="2537154"/>
          <a:ext cx="4269740" cy="3401822"/>
        </p:xfrm>
        <a:graphic>
          <a:graphicData uri="http://schemas.openxmlformats.org/drawingml/2006/table">
            <a:tbl>
              <a:tblPr firstRow="1" firstCol="1" bandRow="1"/>
              <a:tblGrid>
                <a:gridCol w="368300">
                  <a:extLst>
                    <a:ext uri="{9D8B030D-6E8A-4147-A177-3AD203B41FA5}">
                      <a16:colId xmlns:a16="http://schemas.microsoft.com/office/drawing/2014/main" xmlns="" val="4140644401"/>
                    </a:ext>
                  </a:extLst>
                </a:gridCol>
                <a:gridCol w="690245">
                  <a:extLst>
                    <a:ext uri="{9D8B030D-6E8A-4147-A177-3AD203B41FA5}">
                      <a16:colId xmlns:a16="http://schemas.microsoft.com/office/drawing/2014/main" xmlns="" val="781575484"/>
                    </a:ext>
                  </a:extLst>
                </a:gridCol>
                <a:gridCol w="751205">
                  <a:extLst>
                    <a:ext uri="{9D8B030D-6E8A-4147-A177-3AD203B41FA5}">
                      <a16:colId xmlns:a16="http://schemas.microsoft.com/office/drawing/2014/main" xmlns="" val="1660831301"/>
                    </a:ext>
                  </a:extLst>
                </a:gridCol>
                <a:gridCol w="814070">
                  <a:extLst>
                    <a:ext uri="{9D8B030D-6E8A-4147-A177-3AD203B41FA5}">
                      <a16:colId xmlns:a16="http://schemas.microsoft.com/office/drawing/2014/main" xmlns="" val="70476768"/>
                    </a:ext>
                  </a:extLst>
                </a:gridCol>
                <a:gridCol w="706120">
                  <a:extLst>
                    <a:ext uri="{9D8B030D-6E8A-4147-A177-3AD203B41FA5}">
                      <a16:colId xmlns:a16="http://schemas.microsoft.com/office/drawing/2014/main" xmlns="" val="2478259993"/>
                    </a:ext>
                  </a:extLst>
                </a:gridCol>
                <a:gridCol w="939800">
                  <a:extLst>
                    <a:ext uri="{9D8B030D-6E8A-4147-A177-3AD203B41FA5}">
                      <a16:colId xmlns:a16="http://schemas.microsoft.com/office/drawing/2014/main" xmlns="" val="2044925555"/>
                    </a:ext>
                  </a:extLst>
                </a:gridCol>
              </a:tblGrid>
              <a:tr h="270510">
                <a:tc gridSpan="2">
                  <a:txBody>
                    <a:bodyPr/>
                    <a:lstStyle/>
                    <a:p>
                      <a:pPr marL="0" marR="0" algn="ctr">
                        <a:lnSpc>
                          <a:spcPct val="107000"/>
                        </a:lnSpc>
                        <a:spcBef>
                          <a:spcPts val="0"/>
                        </a:spcBef>
                        <a:spcAft>
                          <a:spcPts val="0"/>
                        </a:spcAft>
                      </a:pPr>
                      <a:r>
                        <a:rPr lang="en-US" sz="1200" b="1">
                          <a:solidFill>
                            <a:schemeClr val="accent4">
                              <a:lumMod val="10000"/>
                            </a:schemeClr>
                          </a:solidFill>
                          <a:effectLst/>
                          <a:latin typeface="Times New Roman"/>
                          <a:ea typeface="Times New Roman" panose="02020603050405020304" pitchFamily="18" charset="0"/>
                          <a:cs typeface="Arial"/>
                        </a:rPr>
                        <a:t>3d-3</a:t>
                      </a:r>
                      <a:endParaRPr lang="en-US" sz="1200">
                        <a:solidFill>
                          <a:schemeClr val="accent4">
                            <a:lumMod val="10000"/>
                          </a:schemeClr>
                        </a:solidFill>
                        <a:effectLst/>
                        <a:latin typeface="Times New Roman"/>
                        <a:ea typeface="Times New Roman" panose="02020603050405020304" pitchFamily="18"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gridSpan="4">
                  <a:txBody>
                    <a:bodyPr/>
                    <a:lstStyle/>
                    <a:p>
                      <a:pPr marL="0" marR="0" algn="ctr">
                        <a:lnSpc>
                          <a:spcPct val="107000"/>
                        </a:lnSpc>
                        <a:spcBef>
                          <a:spcPts val="0"/>
                        </a:spcBef>
                        <a:spcAft>
                          <a:spcPts val="0"/>
                        </a:spcAft>
                      </a:pPr>
                      <a:r>
                        <a:rPr lang="en-US" sz="1200" b="1">
                          <a:solidFill>
                            <a:schemeClr val="accent4">
                              <a:lumMod val="10000"/>
                            </a:schemeClr>
                          </a:solidFill>
                          <a:effectLst/>
                          <a:latin typeface="Times New Roman"/>
                          <a:ea typeface="Times New Roman" panose="02020603050405020304" pitchFamily="18" charset="0"/>
                          <a:cs typeface="Arial"/>
                        </a:rPr>
                        <a:t>0.25% Minimum Default Allocation</a:t>
                      </a:r>
                      <a:endParaRPr lang="en-US" sz="1200">
                        <a:solidFill>
                          <a:schemeClr val="accent4">
                            <a:lumMod val="10000"/>
                          </a:schemeClr>
                        </a:solidFill>
                        <a:effectLst/>
                        <a:latin typeface="Times New Roman"/>
                        <a:ea typeface="Times New Roman" panose="02020603050405020304" pitchFamily="18"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46053243"/>
                  </a:ext>
                </a:extLst>
              </a:tr>
              <a:tr h="21336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State</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No Action </a:t>
                      </a:r>
                    </a:p>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1981-1989</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Status quo</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1981-1989</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5-year</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2014-2018</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10-year</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2009-2018</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 '81-'89 </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 '09-'18     </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355630738"/>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ME</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10437033"/>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NH</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0.36%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132175659"/>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MA</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6.73%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10.05%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7.64%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82350158"/>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a:ea typeface="Times New Roman" panose="02020603050405020304" pitchFamily="18" charset="0"/>
                          <a:cs typeface="Arial"/>
                        </a:rPr>
                        <a:t>RI</a:t>
                      </a:r>
                      <a:endParaRPr lang="en-US" sz="1200">
                        <a:solidFill>
                          <a:schemeClr val="accent4">
                            <a:lumMod val="10000"/>
                          </a:schemeClr>
                        </a:solidFill>
                        <a:effectLst/>
                        <a:latin typeface="Times New Roman"/>
                        <a:ea typeface="Times New Roman" panose="02020603050405020304" pitchFamily="18"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11.65%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9.56%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7.57%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863738597"/>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a:ea typeface="Times New Roman" panose="02020603050405020304" pitchFamily="18" charset="0"/>
                          <a:cs typeface="Arial"/>
                        </a:rPr>
                        <a:t>CT</a:t>
                      </a:r>
                      <a:endParaRPr lang="en-US" sz="1200">
                        <a:solidFill>
                          <a:schemeClr val="accent4">
                            <a:lumMod val="10000"/>
                          </a:schemeClr>
                        </a:solidFill>
                        <a:effectLst/>
                        <a:latin typeface="Times New Roman"/>
                        <a:ea typeface="Times New Roman" panose="02020603050405020304" pitchFamily="18"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687122015"/>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NY</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19.49%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12.80%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981407220"/>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NJ</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11.09%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13.70%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14.31%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68400116"/>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DE</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2.06%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0.81%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845077708"/>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MD</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1.69%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2.84%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475658913"/>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VA</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11.94%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11.78%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4.71%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5.89%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728217253"/>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a:ea typeface="Times New Roman" panose="02020603050405020304" pitchFamily="18" charset="0"/>
                          <a:cs typeface="Arial"/>
                        </a:rPr>
                        <a:t>NC</a:t>
                      </a:r>
                      <a:endParaRPr lang="en-US" sz="1200">
                        <a:solidFill>
                          <a:schemeClr val="accent4">
                            <a:lumMod val="10000"/>
                          </a:schemeClr>
                        </a:solidFill>
                        <a:effectLst/>
                        <a:latin typeface="Times New Roman"/>
                        <a:ea typeface="Times New Roman" panose="02020603050405020304" pitchFamily="18" charset="0"/>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32.03%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31.16%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31.19%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a:ea typeface="Times New Roman" panose="02020603050405020304" pitchFamily="18" charset="0"/>
                          <a:cs typeface="Arial"/>
                        </a:rPr>
                        <a:t>31.50%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31.25%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775169963"/>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SC</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345893202"/>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GA</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0.26%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383796452"/>
                  </a:ext>
                </a:extLst>
              </a:tr>
              <a:tr h="190500">
                <a:tc>
                  <a:txBody>
                    <a:bodyPr/>
                    <a:lstStyle/>
                    <a:p>
                      <a:pPr marL="0" marR="0" algn="ctr" fontAlgn="base">
                        <a:lnSpc>
                          <a:spcPct val="107000"/>
                        </a:lnSpc>
                        <a:spcBef>
                          <a:spcPts val="0"/>
                        </a:spcBef>
                        <a:spcAft>
                          <a:spcPts val="0"/>
                        </a:spcAft>
                      </a:pPr>
                      <a:r>
                        <a:rPr lang="en-US" sz="12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FL</a:t>
                      </a:r>
                      <a:endPar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10.06%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9.95%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6.10%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fontAlgn="base">
                        <a:lnSpc>
                          <a:spcPct val="107000"/>
                        </a:lnSpc>
                        <a:spcBef>
                          <a:spcPts val="0"/>
                        </a:spcBef>
                        <a:spcAft>
                          <a:spcPts val="0"/>
                        </a:spcAft>
                      </a:pPr>
                      <a:r>
                        <a:rPr lang="en-US" sz="12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8.54%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702007284"/>
                  </a:ext>
                </a:extLst>
              </a:tr>
            </a:tbl>
          </a:graphicData>
        </a:graphic>
      </p:graphicFrame>
    </p:spTree>
    <p:extLst>
      <p:ext uri="{BB962C8B-B14F-4D97-AF65-F5344CB8AC3E}">
        <p14:creationId xmlns:p14="http://schemas.microsoft.com/office/powerpoint/2010/main" val="104771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Autofit/>
          </a:bodyPr>
          <a:lstStyle/>
          <a:p>
            <a:r>
              <a:rPr lang="en-US" sz="2800"/>
              <a:t>6.4.2 Commercial Allocations to the States Minimum Default Allocation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2" name="Picture 2">
            <a:extLst>
              <a:ext uri="{FF2B5EF4-FFF2-40B4-BE49-F238E27FC236}">
                <a16:creationId xmlns:a16="http://schemas.microsoft.com/office/drawing/2014/main" xmlns="" id="{FF0C90C2-62DC-4979-8A26-9E6B8BC0BDC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pic>
        <p:nvPicPr>
          <p:cNvPr id="6" name="Picture 5"/>
          <p:cNvPicPr>
            <a:picLocks noChangeAspect="1"/>
          </p:cNvPicPr>
          <p:nvPr/>
        </p:nvPicPr>
        <p:blipFill>
          <a:blip r:embed="rId4"/>
          <a:stretch>
            <a:fillRect/>
          </a:stretch>
        </p:blipFill>
        <p:spPr>
          <a:xfrm>
            <a:off x="789506" y="1397000"/>
            <a:ext cx="7621715" cy="5043781"/>
          </a:xfrm>
          <a:prstGeom prst="rect">
            <a:avLst/>
          </a:prstGeom>
        </p:spPr>
      </p:pic>
    </p:spTree>
    <p:extLst>
      <p:ext uri="{BB962C8B-B14F-4D97-AF65-F5344CB8AC3E}">
        <p14:creationId xmlns:p14="http://schemas.microsoft.com/office/powerpoint/2010/main" val="843454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fontScale="90000"/>
          </a:bodyPr>
          <a:lstStyle/>
          <a:p>
            <a:r>
              <a:rPr lang="en-US"/>
              <a:t>7.1 Rebuilding Plan Alternatives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xmlns="" id="{D1B56E8D-121C-4D1A-8D86-731FC50A1BA9}"/>
              </a:ext>
            </a:extLst>
          </p:cNvPr>
          <p:cNvGraphicFramePr/>
          <p:nvPr>
            <p:extLst>
              <p:ext uri="{D42A27DB-BD31-4B8C-83A1-F6EECF244321}">
                <p14:modId xmlns:p14="http://schemas.microsoft.com/office/powerpoint/2010/main" val="2527477251"/>
              </p:ext>
            </p:extLst>
          </p:nvPr>
        </p:nvGraphicFramePr>
        <p:xfrm>
          <a:off x="171078" y="2781305"/>
          <a:ext cx="4200897" cy="3762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xmlns="" id="{5764754B-6300-445A-B79E-DE93C7A09037}"/>
              </a:ext>
            </a:extLst>
          </p:cNvPr>
          <p:cNvGraphicFramePr/>
          <p:nvPr>
            <p:extLst>
              <p:ext uri="{D42A27DB-BD31-4B8C-83A1-F6EECF244321}">
                <p14:modId xmlns:p14="http://schemas.microsoft.com/office/powerpoint/2010/main" val="3745705205"/>
              </p:ext>
            </p:extLst>
          </p:nvPr>
        </p:nvGraphicFramePr>
        <p:xfrm>
          <a:off x="4514850" y="2781306"/>
          <a:ext cx="4467225" cy="37623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a:extLst>
              <a:ext uri="{FF2B5EF4-FFF2-40B4-BE49-F238E27FC236}">
                <a16:creationId xmlns:a16="http://schemas.microsoft.com/office/drawing/2014/main" xmlns="" id="{EFAAD9EF-20A4-4A03-A8A6-465DAB7F2953}"/>
              </a:ext>
            </a:extLst>
          </p:cNvPr>
          <p:cNvGraphicFramePr>
            <a:graphicFrameLocks noGrp="1"/>
          </p:cNvGraphicFramePr>
          <p:nvPr>
            <p:extLst>
              <p:ext uri="{D42A27DB-BD31-4B8C-83A1-F6EECF244321}">
                <p14:modId xmlns:p14="http://schemas.microsoft.com/office/powerpoint/2010/main" val="2195423644"/>
              </p:ext>
            </p:extLst>
          </p:nvPr>
        </p:nvGraphicFramePr>
        <p:xfrm>
          <a:off x="1158398" y="1380527"/>
          <a:ext cx="6827203" cy="1329039"/>
        </p:xfrm>
        <a:graphic>
          <a:graphicData uri="http://schemas.openxmlformats.org/drawingml/2006/table">
            <a:tbl>
              <a:tblPr firstRow="1" firstCol="1" bandRow="1"/>
              <a:tblGrid>
                <a:gridCol w="1040448">
                  <a:extLst>
                    <a:ext uri="{9D8B030D-6E8A-4147-A177-3AD203B41FA5}">
                      <a16:colId xmlns:a16="http://schemas.microsoft.com/office/drawing/2014/main" xmlns="" val="4231548157"/>
                    </a:ext>
                  </a:extLst>
                </a:gridCol>
                <a:gridCol w="2108835">
                  <a:extLst>
                    <a:ext uri="{9D8B030D-6E8A-4147-A177-3AD203B41FA5}">
                      <a16:colId xmlns:a16="http://schemas.microsoft.com/office/drawing/2014/main" xmlns="" val="2397169386"/>
                    </a:ext>
                  </a:extLst>
                </a:gridCol>
                <a:gridCol w="872172">
                  <a:extLst>
                    <a:ext uri="{9D8B030D-6E8A-4147-A177-3AD203B41FA5}">
                      <a16:colId xmlns:a16="http://schemas.microsoft.com/office/drawing/2014/main" xmlns="" val="3259892230"/>
                    </a:ext>
                  </a:extLst>
                </a:gridCol>
                <a:gridCol w="2805748">
                  <a:extLst>
                    <a:ext uri="{9D8B030D-6E8A-4147-A177-3AD203B41FA5}">
                      <a16:colId xmlns:a16="http://schemas.microsoft.com/office/drawing/2014/main" xmlns="" val="3235886741"/>
                    </a:ext>
                  </a:extLst>
                </a:gridCol>
              </a:tblGrid>
              <a:tr h="388299">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Rebuilding Plan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Duration</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Adjustment to Council Risk Policy</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15110664"/>
                  </a:ext>
                </a:extLst>
              </a:tr>
              <a:tr h="153523">
                <a:tc>
                  <a:txBody>
                    <a:bodyPr/>
                    <a:lstStyle/>
                    <a:p>
                      <a:pPr marL="0" marR="0" algn="ctr">
                        <a:lnSpc>
                          <a:spcPct val="107000"/>
                        </a:lnSpc>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4a</a:t>
                      </a:r>
                      <a:endPar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No Action/ Status Quo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553845062"/>
                  </a:ext>
                </a:extLst>
              </a:tr>
              <a:tr h="153523">
                <a:tc>
                  <a:txBody>
                    <a:bodyPr/>
                    <a:lstStyle/>
                    <a:p>
                      <a:pPr marL="0" marR="0" algn="ctr">
                        <a:lnSpc>
                          <a:spcPct val="107000"/>
                        </a:lnSpc>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4b</a:t>
                      </a:r>
                      <a:endPar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Constant Harvest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016639710"/>
                  </a:ext>
                </a:extLst>
              </a:tr>
              <a:tr h="153523">
                <a:tc>
                  <a:txBody>
                    <a:bodyPr/>
                    <a:lstStyle/>
                    <a:p>
                      <a:pPr marL="0" marR="0" algn="ctr">
                        <a:lnSpc>
                          <a:spcPct val="107000"/>
                        </a:lnSpc>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4c</a:t>
                      </a:r>
                      <a:endPar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P* (Council Risk Policy)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5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79610268"/>
                  </a:ext>
                </a:extLst>
              </a:tr>
              <a:tr h="255891">
                <a:tc>
                  <a:txBody>
                    <a:bodyPr/>
                    <a:lstStyle/>
                    <a:p>
                      <a:pPr marL="0" marR="0" algn="ctr">
                        <a:lnSpc>
                          <a:spcPct val="107000"/>
                        </a:lnSpc>
                        <a:spcBef>
                          <a:spcPts val="0"/>
                        </a:spcBef>
                        <a:spcAft>
                          <a:spcPts val="0"/>
                        </a:spcAft>
                      </a:pPr>
                      <a:r>
                        <a:rPr lang="en-US" sz="1400" b="1">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4d</a:t>
                      </a:r>
                      <a:endPar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Constant Fishing Mortality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7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400">
                          <a:solidFill>
                            <a:schemeClr val="accent4">
                              <a:lumMod val="10000"/>
                            </a:schemeClr>
                          </a:solidFill>
                          <a:effectLst/>
                          <a:latin typeface="Times New Roman" panose="02020603050405020304" pitchFamily="18" charset="0"/>
                          <a:ea typeface="Times New Roman" panose="02020603050405020304" pitchFamily="18" charset="0"/>
                          <a:cs typeface="Arial" panose="020B0604020202020204" pitchFamily="34"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421720456"/>
                  </a:ext>
                </a:extLst>
              </a:tr>
            </a:tbl>
          </a:graphicData>
        </a:graphic>
      </p:graphicFrame>
    </p:spTree>
    <p:extLst>
      <p:ext uri="{BB962C8B-B14F-4D97-AF65-F5344CB8AC3E}">
        <p14:creationId xmlns:p14="http://schemas.microsoft.com/office/powerpoint/2010/main" val="136108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hevron 77"/>
          <p:cNvSpPr/>
          <p:nvPr/>
        </p:nvSpPr>
        <p:spPr>
          <a:xfrm>
            <a:off x="4558297" y="3102609"/>
            <a:ext cx="1794867" cy="692818"/>
          </a:xfrm>
          <a:prstGeom prst="chevron">
            <a:avLst>
              <a:gd name="adj" fmla="val 4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Chevron 89"/>
          <p:cNvSpPr/>
          <p:nvPr/>
        </p:nvSpPr>
        <p:spPr>
          <a:xfrm>
            <a:off x="740510" y="1324887"/>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91" name="Group 90"/>
          <p:cNvGrpSpPr/>
          <p:nvPr/>
        </p:nvGrpSpPr>
        <p:grpSpPr>
          <a:xfrm>
            <a:off x="740510" y="2191581"/>
            <a:ext cx="1794867" cy="692818"/>
            <a:chOff x="0" y="2463189"/>
            <a:chExt cx="1515665" cy="692818"/>
          </a:xfrm>
        </p:grpSpPr>
        <p:sp>
          <p:nvSpPr>
            <p:cNvPr id="92" name="Rounded Rectangle 91"/>
            <p:cNvSpPr/>
            <p:nvPr/>
          </p:nvSpPr>
          <p:spPr>
            <a:xfrm>
              <a:off x="0" y="2463189"/>
              <a:ext cx="1515665" cy="6928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3" name="Rounded Rectangle 5"/>
            <p:cNvSpPr/>
            <p:nvPr/>
          </p:nvSpPr>
          <p:spPr>
            <a:xfrm>
              <a:off x="20292" y="2483481"/>
              <a:ext cx="1475081" cy="6522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94" name="TextBox 93"/>
          <p:cNvSpPr txBox="1"/>
          <p:nvPr/>
        </p:nvSpPr>
        <p:spPr>
          <a:xfrm>
            <a:off x="764539" y="2211873"/>
            <a:ext cx="1746807" cy="584775"/>
          </a:xfrm>
          <a:prstGeom prst="rect">
            <a:avLst/>
          </a:prstGeom>
          <a:noFill/>
        </p:spPr>
        <p:txBody>
          <a:bodyPr wrap="square" rtlCol="0">
            <a:spAutoFit/>
          </a:bodyPr>
          <a:lstStyle/>
          <a:p>
            <a:pPr algn="ctr"/>
            <a:r>
              <a:rPr lang="en-US" sz="1600">
                <a:solidFill>
                  <a:srgbClr val="002060"/>
                </a:solidFill>
              </a:rPr>
              <a:t>Amendment Initiation</a:t>
            </a:r>
          </a:p>
        </p:txBody>
      </p:sp>
      <p:sp>
        <p:nvSpPr>
          <p:cNvPr id="100" name="Chevron 99"/>
          <p:cNvSpPr/>
          <p:nvPr/>
        </p:nvSpPr>
        <p:spPr>
          <a:xfrm>
            <a:off x="2637389" y="1324887"/>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1" name="Group 100"/>
          <p:cNvGrpSpPr/>
          <p:nvPr/>
        </p:nvGrpSpPr>
        <p:grpSpPr>
          <a:xfrm>
            <a:off x="2637389" y="2191581"/>
            <a:ext cx="1794867" cy="692818"/>
            <a:chOff x="0" y="2463189"/>
            <a:chExt cx="1515665" cy="692818"/>
          </a:xfrm>
        </p:grpSpPr>
        <p:sp>
          <p:nvSpPr>
            <p:cNvPr id="102" name="Rounded Rectangle 101"/>
            <p:cNvSpPr/>
            <p:nvPr/>
          </p:nvSpPr>
          <p:spPr>
            <a:xfrm>
              <a:off x="0" y="2463189"/>
              <a:ext cx="1515665" cy="6928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3" name="Rounded Rectangle 5"/>
            <p:cNvSpPr/>
            <p:nvPr/>
          </p:nvSpPr>
          <p:spPr>
            <a:xfrm>
              <a:off x="20292" y="2483481"/>
              <a:ext cx="1475081" cy="6522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04" name="TextBox 103"/>
          <p:cNvSpPr txBox="1"/>
          <p:nvPr/>
        </p:nvSpPr>
        <p:spPr>
          <a:xfrm>
            <a:off x="2661418" y="2211873"/>
            <a:ext cx="1746807" cy="584775"/>
          </a:xfrm>
          <a:prstGeom prst="rect">
            <a:avLst/>
          </a:prstGeom>
          <a:noFill/>
        </p:spPr>
        <p:txBody>
          <a:bodyPr wrap="square" rtlCol="0">
            <a:spAutoFit/>
          </a:bodyPr>
          <a:lstStyle/>
          <a:p>
            <a:pPr algn="ctr"/>
            <a:r>
              <a:rPr lang="en-US" sz="1600">
                <a:solidFill>
                  <a:srgbClr val="002060"/>
                </a:solidFill>
              </a:rPr>
              <a:t>Scoping Comment Period</a:t>
            </a:r>
          </a:p>
        </p:txBody>
      </p:sp>
      <p:sp>
        <p:nvSpPr>
          <p:cNvPr id="105" name="Chevron 104"/>
          <p:cNvSpPr/>
          <p:nvPr/>
        </p:nvSpPr>
        <p:spPr>
          <a:xfrm>
            <a:off x="4519342" y="1324887"/>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6" name="Group 105"/>
          <p:cNvGrpSpPr/>
          <p:nvPr/>
        </p:nvGrpSpPr>
        <p:grpSpPr>
          <a:xfrm>
            <a:off x="4519342" y="2191581"/>
            <a:ext cx="1794867" cy="692818"/>
            <a:chOff x="0" y="2463189"/>
            <a:chExt cx="1515665" cy="692818"/>
          </a:xfrm>
        </p:grpSpPr>
        <p:sp>
          <p:nvSpPr>
            <p:cNvPr id="107" name="Rounded Rectangle 106"/>
            <p:cNvSpPr/>
            <p:nvPr/>
          </p:nvSpPr>
          <p:spPr>
            <a:xfrm>
              <a:off x="0" y="2463189"/>
              <a:ext cx="1515665" cy="6928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8" name="Rounded Rectangle 5"/>
            <p:cNvSpPr/>
            <p:nvPr/>
          </p:nvSpPr>
          <p:spPr>
            <a:xfrm>
              <a:off x="20292" y="2483481"/>
              <a:ext cx="1475081" cy="6522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09" name="TextBox 108"/>
          <p:cNvSpPr txBox="1"/>
          <p:nvPr/>
        </p:nvSpPr>
        <p:spPr>
          <a:xfrm>
            <a:off x="4543371" y="2211873"/>
            <a:ext cx="1746807" cy="584775"/>
          </a:xfrm>
          <a:prstGeom prst="rect">
            <a:avLst/>
          </a:prstGeom>
          <a:noFill/>
        </p:spPr>
        <p:txBody>
          <a:bodyPr wrap="square" rtlCol="0">
            <a:spAutoFit/>
          </a:bodyPr>
          <a:lstStyle/>
          <a:p>
            <a:pPr algn="ctr"/>
            <a:r>
              <a:rPr lang="en-US" sz="1600">
                <a:solidFill>
                  <a:srgbClr val="002060"/>
                </a:solidFill>
              </a:rPr>
              <a:t>Rebuilding Incorporated</a:t>
            </a:r>
          </a:p>
        </p:txBody>
      </p:sp>
      <p:sp>
        <p:nvSpPr>
          <p:cNvPr id="110" name="Chevron 109"/>
          <p:cNvSpPr/>
          <p:nvPr/>
        </p:nvSpPr>
        <p:spPr>
          <a:xfrm>
            <a:off x="6422504" y="1324887"/>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1" name="Group 110"/>
          <p:cNvGrpSpPr/>
          <p:nvPr/>
        </p:nvGrpSpPr>
        <p:grpSpPr>
          <a:xfrm>
            <a:off x="6422504" y="2191581"/>
            <a:ext cx="1794867" cy="692818"/>
            <a:chOff x="0" y="2463189"/>
            <a:chExt cx="1515665" cy="692818"/>
          </a:xfrm>
        </p:grpSpPr>
        <p:sp>
          <p:nvSpPr>
            <p:cNvPr id="112" name="Rounded Rectangle 111"/>
            <p:cNvSpPr/>
            <p:nvPr/>
          </p:nvSpPr>
          <p:spPr>
            <a:xfrm>
              <a:off x="0" y="2463189"/>
              <a:ext cx="1515665" cy="6928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3" name="Rounded Rectangle 5"/>
            <p:cNvSpPr/>
            <p:nvPr/>
          </p:nvSpPr>
          <p:spPr>
            <a:xfrm>
              <a:off x="20292" y="2483481"/>
              <a:ext cx="1475081" cy="6522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14" name="TextBox 113"/>
          <p:cNvSpPr txBox="1"/>
          <p:nvPr/>
        </p:nvSpPr>
        <p:spPr>
          <a:xfrm>
            <a:off x="6942713" y="2211873"/>
            <a:ext cx="1250627" cy="584775"/>
          </a:xfrm>
          <a:prstGeom prst="rect">
            <a:avLst/>
          </a:prstGeom>
          <a:noFill/>
        </p:spPr>
        <p:txBody>
          <a:bodyPr wrap="square" rtlCol="0">
            <a:spAutoFit/>
          </a:bodyPr>
          <a:lstStyle/>
          <a:p>
            <a:pPr algn="ctr"/>
            <a:r>
              <a:rPr lang="en-US" sz="1600">
                <a:solidFill>
                  <a:srgbClr val="002060"/>
                </a:solidFill>
              </a:rPr>
              <a:t>Overfished Declaration</a:t>
            </a:r>
          </a:p>
        </p:txBody>
      </p:sp>
      <p:sp>
        <p:nvSpPr>
          <p:cNvPr id="115" name="TextBox 114"/>
          <p:cNvSpPr txBox="1"/>
          <p:nvPr/>
        </p:nvSpPr>
        <p:spPr>
          <a:xfrm>
            <a:off x="963698" y="1378908"/>
            <a:ext cx="1337889" cy="584775"/>
          </a:xfrm>
          <a:prstGeom prst="rect">
            <a:avLst/>
          </a:prstGeom>
          <a:noFill/>
        </p:spPr>
        <p:txBody>
          <a:bodyPr wrap="square" rtlCol="0">
            <a:spAutoFit/>
          </a:bodyPr>
          <a:lstStyle/>
          <a:p>
            <a:pPr algn="ctr"/>
            <a:r>
              <a:rPr lang="en-US" sz="1600"/>
              <a:t>December 2017</a:t>
            </a:r>
          </a:p>
        </p:txBody>
      </p:sp>
      <p:sp>
        <p:nvSpPr>
          <p:cNvPr id="117" name="TextBox 116"/>
          <p:cNvSpPr txBox="1"/>
          <p:nvPr/>
        </p:nvSpPr>
        <p:spPr>
          <a:xfrm>
            <a:off x="2865876" y="1378907"/>
            <a:ext cx="1337889" cy="584775"/>
          </a:xfrm>
          <a:prstGeom prst="rect">
            <a:avLst/>
          </a:prstGeom>
          <a:noFill/>
        </p:spPr>
        <p:txBody>
          <a:bodyPr wrap="square" rtlCol="0">
            <a:spAutoFit/>
          </a:bodyPr>
          <a:lstStyle/>
          <a:p>
            <a:pPr algn="ctr"/>
            <a:r>
              <a:rPr lang="en-US" sz="1600"/>
              <a:t>June-July 2018</a:t>
            </a:r>
          </a:p>
        </p:txBody>
      </p:sp>
      <p:sp>
        <p:nvSpPr>
          <p:cNvPr id="118" name="TextBox 117"/>
          <p:cNvSpPr txBox="1"/>
          <p:nvPr/>
        </p:nvSpPr>
        <p:spPr>
          <a:xfrm>
            <a:off x="4725422" y="1389977"/>
            <a:ext cx="1337889" cy="584775"/>
          </a:xfrm>
          <a:prstGeom prst="rect">
            <a:avLst/>
          </a:prstGeom>
          <a:noFill/>
        </p:spPr>
        <p:txBody>
          <a:bodyPr wrap="square" rtlCol="0">
            <a:spAutoFit/>
          </a:bodyPr>
          <a:lstStyle/>
          <a:p>
            <a:pPr algn="ctr"/>
            <a:r>
              <a:rPr lang="en-US" sz="1600"/>
              <a:t>October 2019</a:t>
            </a:r>
          </a:p>
        </p:txBody>
      </p:sp>
      <p:sp>
        <p:nvSpPr>
          <p:cNvPr id="119" name="TextBox 118"/>
          <p:cNvSpPr txBox="1"/>
          <p:nvPr/>
        </p:nvSpPr>
        <p:spPr>
          <a:xfrm>
            <a:off x="6664031" y="1378907"/>
            <a:ext cx="1337889" cy="584775"/>
          </a:xfrm>
          <a:prstGeom prst="rect">
            <a:avLst/>
          </a:prstGeom>
          <a:noFill/>
        </p:spPr>
        <p:txBody>
          <a:bodyPr wrap="square" rtlCol="0">
            <a:spAutoFit/>
          </a:bodyPr>
          <a:lstStyle/>
          <a:p>
            <a:pPr algn="ctr"/>
            <a:r>
              <a:rPr lang="en-US" sz="1600"/>
              <a:t>November 2019</a:t>
            </a:r>
          </a:p>
        </p:txBody>
      </p:sp>
      <p:sp>
        <p:nvSpPr>
          <p:cNvPr id="120" name="Chevron 119"/>
          <p:cNvSpPr/>
          <p:nvPr/>
        </p:nvSpPr>
        <p:spPr>
          <a:xfrm>
            <a:off x="764539" y="3096317"/>
            <a:ext cx="1794867" cy="692818"/>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1" name="Group 120"/>
          <p:cNvGrpSpPr/>
          <p:nvPr/>
        </p:nvGrpSpPr>
        <p:grpSpPr>
          <a:xfrm>
            <a:off x="764539" y="3963011"/>
            <a:ext cx="1794867" cy="692818"/>
            <a:chOff x="0" y="2463189"/>
            <a:chExt cx="1515665" cy="692818"/>
          </a:xfrm>
        </p:grpSpPr>
        <p:sp>
          <p:nvSpPr>
            <p:cNvPr id="122" name="Rounded Rectangle 121"/>
            <p:cNvSpPr/>
            <p:nvPr/>
          </p:nvSpPr>
          <p:spPr>
            <a:xfrm>
              <a:off x="0" y="2463189"/>
              <a:ext cx="1515665" cy="69281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3" name="Rounded Rectangle 5"/>
            <p:cNvSpPr/>
            <p:nvPr/>
          </p:nvSpPr>
          <p:spPr>
            <a:xfrm>
              <a:off x="20292" y="2483481"/>
              <a:ext cx="1475081" cy="65223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24" name="TextBox 123"/>
          <p:cNvSpPr txBox="1"/>
          <p:nvPr/>
        </p:nvSpPr>
        <p:spPr>
          <a:xfrm>
            <a:off x="788568" y="3983303"/>
            <a:ext cx="1746807" cy="584775"/>
          </a:xfrm>
          <a:prstGeom prst="rect">
            <a:avLst/>
          </a:prstGeom>
          <a:noFill/>
        </p:spPr>
        <p:txBody>
          <a:bodyPr wrap="square" rtlCol="0">
            <a:spAutoFit/>
          </a:bodyPr>
          <a:lstStyle/>
          <a:p>
            <a:pPr algn="ctr"/>
            <a:r>
              <a:rPr lang="en-US" sz="1600">
                <a:solidFill>
                  <a:srgbClr val="002060"/>
                </a:solidFill>
              </a:rPr>
              <a:t>Supplemental Scoping Period</a:t>
            </a:r>
          </a:p>
        </p:txBody>
      </p:sp>
      <p:sp>
        <p:nvSpPr>
          <p:cNvPr id="125" name="TextBox 124"/>
          <p:cNvSpPr txBox="1"/>
          <p:nvPr/>
        </p:nvSpPr>
        <p:spPr>
          <a:xfrm>
            <a:off x="1006066" y="3150337"/>
            <a:ext cx="1337889" cy="584775"/>
          </a:xfrm>
          <a:prstGeom prst="rect">
            <a:avLst/>
          </a:prstGeom>
          <a:noFill/>
        </p:spPr>
        <p:txBody>
          <a:bodyPr wrap="square" rtlCol="0">
            <a:spAutoFit/>
          </a:bodyPr>
          <a:lstStyle/>
          <a:p>
            <a:pPr algn="ctr"/>
            <a:r>
              <a:rPr lang="en-US" sz="1600"/>
              <a:t>February- March 2020</a:t>
            </a:r>
          </a:p>
        </p:txBody>
      </p:sp>
      <p:sp>
        <p:nvSpPr>
          <p:cNvPr id="126" name="Chevron 125"/>
          <p:cNvSpPr/>
          <p:nvPr/>
        </p:nvSpPr>
        <p:spPr>
          <a:xfrm>
            <a:off x="2661418" y="3085613"/>
            <a:ext cx="1794867" cy="692818"/>
          </a:xfrm>
          <a:prstGeom prst="chevron">
            <a:avLst>
              <a:gd name="adj" fmla="val 4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7" name="Group 126"/>
          <p:cNvGrpSpPr/>
          <p:nvPr/>
        </p:nvGrpSpPr>
        <p:grpSpPr>
          <a:xfrm>
            <a:off x="2661418" y="3963011"/>
            <a:ext cx="1794867" cy="692818"/>
            <a:chOff x="0" y="2463189"/>
            <a:chExt cx="1515665" cy="692818"/>
          </a:xfrm>
        </p:grpSpPr>
        <p:sp>
          <p:nvSpPr>
            <p:cNvPr id="128" name="Rounded Rectangle 127"/>
            <p:cNvSpPr/>
            <p:nvPr/>
          </p:nvSpPr>
          <p:spPr>
            <a:xfrm>
              <a:off x="0" y="2463189"/>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9" name="Rounded Rectangle 5"/>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30" name="TextBox 129"/>
          <p:cNvSpPr txBox="1"/>
          <p:nvPr/>
        </p:nvSpPr>
        <p:spPr>
          <a:xfrm>
            <a:off x="2685447" y="3983303"/>
            <a:ext cx="1746807" cy="584775"/>
          </a:xfrm>
          <a:prstGeom prst="rect">
            <a:avLst/>
          </a:prstGeom>
          <a:noFill/>
        </p:spPr>
        <p:txBody>
          <a:bodyPr wrap="square" rtlCol="0">
            <a:spAutoFit/>
          </a:bodyPr>
          <a:lstStyle/>
          <a:p>
            <a:pPr algn="ctr"/>
            <a:r>
              <a:rPr lang="en-US" sz="1600">
                <a:solidFill>
                  <a:srgbClr val="002060"/>
                </a:solidFill>
              </a:rPr>
              <a:t>Review Scoping Comments</a:t>
            </a:r>
          </a:p>
        </p:txBody>
      </p:sp>
      <p:sp>
        <p:nvSpPr>
          <p:cNvPr id="131" name="TextBox 130"/>
          <p:cNvSpPr txBox="1"/>
          <p:nvPr/>
        </p:nvSpPr>
        <p:spPr>
          <a:xfrm>
            <a:off x="2902945" y="3150337"/>
            <a:ext cx="1337889" cy="584775"/>
          </a:xfrm>
          <a:prstGeom prst="rect">
            <a:avLst/>
          </a:prstGeom>
          <a:noFill/>
        </p:spPr>
        <p:txBody>
          <a:bodyPr wrap="square" rtlCol="0">
            <a:spAutoFit/>
          </a:bodyPr>
          <a:lstStyle/>
          <a:p>
            <a:pPr algn="ctr"/>
            <a:r>
              <a:rPr lang="en-US" sz="1600"/>
              <a:t>May </a:t>
            </a:r>
          </a:p>
          <a:p>
            <a:pPr algn="ctr"/>
            <a:r>
              <a:rPr lang="en-US" sz="1600"/>
              <a:t>2020</a:t>
            </a:r>
          </a:p>
        </p:txBody>
      </p:sp>
      <p:grpSp>
        <p:nvGrpSpPr>
          <p:cNvPr id="151" name="Group 150"/>
          <p:cNvGrpSpPr/>
          <p:nvPr/>
        </p:nvGrpSpPr>
        <p:grpSpPr>
          <a:xfrm>
            <a:off x="4558297" y="3973715"/>
            <a:ext cx="1794867" cy="692818"/>
            <a:chOff x="0" y="2463189"/>
            <a:chExt cx="1515665" cy="692818"/>
          </a:xfrm>
        </p:grpSpPr>
        <p:sp>
          <p:nvSpPr>
            <p:cNvPr id="152" name="Rounded Rectangle 151"/>
            <p:cNvSpPr/>
            <p:nvPr/>
          </p:nvSpPr>
          <p:spPr>
            <a:xfrm>
              <a:off x="0" y="2463189"/>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3" name="Rounded Rectangle 5"/>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54" name="TextBox 153"/>
          <p:cNvSpPr txBox="1"/>
          <p:nvPr/>
        </p:nvSpPr>
        <p:spPr>
          <a:xfrm>
            <a:off x="4582326" y="3994007"/>
            <a:ext cx="1746807" cy="584775"/>
          </a:xfrm>
          <a:prstGeom prst="rect">
            <a:avLst/>
          </a:prstGeom>
          <a:noFill/>
        </p:spPr>
        <p:txBody>
          <a:bodyPr wrap="square" rtlCol="0">
            <a:spAutoFit/>
          </a:bodyPr>
          <a:lstStyle/>
          <a:p>
            <a:pPr algn="ctr"/>
            <a:r>
              <a:rPr lang="en-US" sz="1600">
                <a:solidFill>
                  <a:srgbClr val="002060"/>
                </a:solidFill>
              </a:rPr>
              <a:t>Refine Draft Alternatives</a:t>
            </a:r>
          </a:p>
        </p:txBody>
      </p:sp>
      <p:sp>
        <p:nvSpPr>
          <p:cNvPr id="155" name="TextBox 154"/>
          <p:cNvSpPr txBox="1"/>
          <p:nvPr/>
        </p:nvSpPr>
        <p:spPr>
          <a:xfrm>
            <a:off x="4799824" y="3161041"/>
            <a:ext cx="1337889" cy="584775"/>
          </a:xfrm>
          <a:prstGeom prst="rect">
            <a:avLst/>
          </a:prstGeom>
          <a:noFill/>
        </p:spPr>
        <p:txBody>
          <a:bodyPr wrap="square" rtlCol="0">
            <a:spAutoFit/>
          </a:bodyPr>
          <a:lstStyle/>
          <a:p>
            <a:pPr algn="ctr"/>
            <a:r>
              <a:rPr lang="en-US" sz="1600"/>
              <a:t>Summer-Fall</a:t>
            </a:r>
          </a:p>
          <a:p>
            <a:pPr algn="ctr"/>
            <a:r>
              <a:rPr lang="en-US" sz="1600"/>
              <a:t>2020</a:t>
            </a:r>
          </a:p>
        </p:txBody>
      </p:sp>
      <p:sp>
        <p:nvSpPr>
          <p:cNvPr id="156" name="Chevron 155"/>
          <p:cNvSpPr/>
          <p:nvPr/>
        </p:nvSpPr>
        <p:spPr>
          <a:xfrm>
            <a:off x="6447373" y="3085613"/>
            <a:ext cx="1794867" cy="692818"/>
          </a:xfrm>
          <a:prstGeom prst="chevron">
            <a:avLst>
              <a:gd name="adj" fmla="val 4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7" name="Group 156"/>
          <p:cNvGrpSpPr/>
          <p:nvPr/>
        </p:nvGrpSpPr>
        <p:grpSpPr>
          <a:xfrm>
            <a:off x="6447373" y="3963011"/>
            <a:ext cx="1794867" cy="692818"/>
            <a:chOff x="0" y="2463189"/>
            <a:chExt cx="1515665" cy="692818"/>
          </a:xfrm>
        </p:grpSpPr>
        <p:sp>
          <p:nvSpPr>
            <p:cNvPr id="158" name="Rounded Rectangle 157"/>
            <p:cNvSpPr/>
            <p:nvPr/>
          </p:nvSpPr>
          <p:spPr>
            <a:xfrm>
              <a:off x="0" y="2463189"/>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9" name="Rounded Rectangle 5"/>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60" name="TextBox 159"/>
          <p:cNvSpPr txBox="1"/>
          <p:nvPr/>
        </p:nvSpPr>
        <p:spPr>
          <a:xfrm>
            <a:off x="6471402" y="3983303"/>
            <a:ext cx="1746807" cy="646331"/>
          </a:xfrm>
          <a:prstGeom prst="rect">
            <a:avLst/>
          </a:prstGeom>
          <a:noFill/>
        </p:spPr>
        <p:txBody>
          <a:bodyPr wrap="square" rtlCol="0">
            <a:spAutoFit/>
          </a:bodyPr>
          <a:lstStyle/>
          <a:p>
            <a:pPr algn="ctr"/>
            <a:r>
              <a:rPr lang="en-US" sz="1200">
                <a:solidFill>
                  <a:srgbClr val="002060"/>
                </a:solidFill>
              </a:rPr>
              <a:t>Approve Alternatives for Public Hearing Document</a:t>
            </a:r>
            <a:endParaRPr lang="en-US" sz="1600">
              <a:solidFill>
                <a:srgbClr val="002060"/>
              </a:solidFill>
            </a:endParaRPr>
          </a:p>
        </p:txBody>
      </p:sp>
      <p:sp>
        <p:nvSpPr>
          <p:cNvPr id="161" name="TextBox 160"/>
          <p:cNvSpPr txBox="1"/>
          <p:nvPr/>
        </p:nvSpPr>
        <p:spPr>
          <a:xfrm>
            <a:off x="6688900" y="3150337"/>
            <a:ext cx="1337889" cy="584775"/>
          </a:xfrm>
          <a:prstGeom prst="rect">
            <a:avLst/>
          </a:prstGeom>
          <a:noFill/>
        </p:spPr>
        <p:txBody>
          <a:bodyPr wrap="square" rtlCol="0">
            <a:spAutoFit/>
          </a:bodyPr>
          <a:lstStyle/>
          <a:p>
            <a:pPr algn="ctr"/>
            <a:r>
              <a:rPr lang="en-US" sz="1600"/>
              <a:t>October</a:t>
            </a:r>
          </a:p>
          <a:p>
            <a:pPr algn="ctr"/>
            <a:r>
              <a:rPr lang="en-US" sz="1600"/>
              <a:t>2020</a:t>
            </a:r>
          </a:p>
        </p:txBody>
      </p:sp>
      <p:grpSp>
        <p:nvGrpSpPr>
          <p:cNvPr id="163" name="Group 162"/>
          <p:cNvGrpSpPr/>
          <p:nvPr/>
        </p:nvGrpSpPr>
        <p:grpSpPr>
          <a:xfrm>
            <a:off x="788568" y="5707103"/>
            <a:ext cx="1794867" cy="692818"/>
            <a:chOff x="0" y="2463189"/>
            <a:chExt cx="1515665" cy="692818"/>
          </a:xfrm>
        </p:grpSpPr>
        <p:sp>
          <p:nvSpPr>
            <p:cNvPr id="164" name="Rounded Rectangle 163"/>
            <p:cNvSpPr/>
            <p:nvPr/>
          </p:nvSpPr>
          <p:spPr>
            <a:xfrm>
              <a:off x="0" y="2463189"/>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5" name="Rounded Rectangle 5"/>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66" name="TextBox 165"/>
          <p:cNvSpPr txBox="1"/>
          <p:nvPr/>
        </p:nvSpPr>
        <p:spPr>
          <a:xfrm>
            <a:off x="812597" y="5753590"/>
            <a:ext cx="1746807" cy="646331"/>
          </a:xfrm>
          <a:prstGeom prst="rect">
            <a:avLst/>
          </a:prstGeom>
          <a:noFill/>
        </p:spPr>
        <p:txBody>
          <a:bodyPr wrap="square" rtlCol="0" anchor="t">
            <a:spAutoFit/>
          </a:bodyPr>
          <a:lstStyle/>
          <a:p>
            <a:pPr algn="ctr"/>
            <a:r>
              <a:rPr lang="en-US" sz="1200">
                <a:solidFill>
                  <a:srgbClr val="002060"/>
                </a:solidFill>
              </a:rPr>
              <a:t>Approve Public Hearing Document / Draft Amendment</a:t>
            </a:r>
            <a:endParaRPr lang="en-US" sz="1400">
              <a:solidFill>
                <a:srgbClr val="002060"/>
              </a:solidFill>
            </a:endParaRPr>
          </a:p>
        </p:txBody>
      </p:sp>
      <p:sp>
        <p:nvSpPr>
          <p:cNvPr id="168" name="Chevron 167"/>
          <p:cNvSpPr/>
          <p:nvPr/>
        </p:nvSpPr>
        <p:spPr>
          <a:xfrm>
            <a:off x="4510120" y="4853995"/>
            <a:ext cx="1794867" cy="692818"/>
          </a:xfrm>
          <a:prstGeom prst="chevron">
            <a:avLst>
              <a:gd name="adj" fmla="val 40000"/>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69" name="Group 168"/>
          <p:cNvGrpSpPr/>
          <p:nvPr/>
        </p:nvGrpSpPr>
        <p:grpSpPr>
          <a:xfrm>
            <a:off x="4510120" y="5731393"/>
            <a:ext cx="1794867" cy="692818"/>
            <a:chOff x="0" y="2463189"/>
            <a:chExt cx="1515665" cy="692818"/>
          </a:xfrm>
        </p:grpSpPr>
        <p:sp>
          <p:nvSpPr>
            <p:cNvPr id="170" name="Rounded Rectangle 169"/>
            <p:cNvSpPr/>
            <p:nvPr/>
          </p:nvSpPr>
          <p:spPr>
            <a:xfrm>
              <a:off x="0" y="2463189"/>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1" name="Rounded Rectangle 5"/>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72" name="TextBox 171"/>
          <p:cNvSpPr txBox="1"/>
          <p:nvPr/>
        </p:nvSpPr>
        <p:spPr>
          <a:xfrm>
            <a:off x="4525345" y="5893824"/>
            <a:ext cx="1746807" cy="338554"/>
          </a:xfrm>
          <a:prstGeom prst="rect">
            <a:avLst/>
          </a:prstGeom>
          <a:noFill/>
        </p:spPr>
        <p:txBody>
          <a:bodyPr wrap="square" rtlCol="0">
            <a:spAutoFit/>
          </a:bodyPr>
          <a:lstStyle/>
          <a:p>
            <a:pPr algn="ctr"/>
            <a:r>
              <a:rPr lang="en-US" sz="1600">
                <a:solidFill>
                  <a:srgbClr val="002060"/>
                </a:solidFill>
              </a:rPr>
              <a:t>Final Action</a:t>
            </a:r>
          </a:p>
        </p:txBody>
      </p:sp>
      <p:sp>
        <p:nvSpPr>
          <p:cNvPr id="173" name="TextBox 172"/>
          <p:cNvSpPr txBox="1"/>
          <p:nvPr/>
        </p:nvSpPr>
        <p:spPr>
          <a:xfrm>
            <a:off x="4746357" y="5074583"/>
            <a:ext cx="1329589" cy="351542"/>
          </a:xfrm>
          <a:prstGeom prst="rect">
            <a:avLst/>
          </a:prstGeom>
          <a:noFill/>
        </p:spPr>
        <p:txBody>
          <a:bodyPr wrap="square" lIns="91440" tIns="45720" rIns="91440" bIns="45720" rtlCol="0" anchor="t">
            <a:spAutoFit/>
          </a:bodyPr>
          <a:lstStyle/>
          <a:p>
            <a:pPr algn="ctr"/>
            <a:r>
              <a:rPr lang="en-US" sz="1600"/>
              <a:t>June 2021</a:t>
            </a:r>
            <a:endParaRPr lang="en-US"/>
          </a:p>
        </p:txBody>
      </p:sp>
      <p:sp>
        <p:nvSpPr>
          <p:cNvPr id="174" name="Chevron 173"/>
          <p:cNvSpPr/>
          <p:nvPr/>
        </p:nvSpPr>
        <p:spPr>
          <a:xfrm>
            <a:off x="6413117" y="4873024"/>
            <a:ext cx="1794867" cy="692818"/>
          </a:xfrm>
          <a:prstGeom prst="chevron">
            <a:avLst>
              <a:gd name="adj" fmla="val 40000"/>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75" name="Group 174"/>
          <p:cNvGrpSpPr/>
          <p:nvPr/>
        </p:nvGrpSpPr>
        <p:grpSpPr>
          <a:xfrm>
            <a:off x="6432167" y="5750422"/>
            <a:ext cx="1794867" cy="692818"/>
            <a:chOff x="0" y="2463189"/>
            <a:chExt cx="1515665" cy="692818"/>
          </a:xfrm>
        </p:grpSpPr>
        <p:sp>
          <p:nvSpPr>
            <p:cNvPr id="176" name="Rounded Rectangle 175"/>
            <p:cNvSpPr/>
            <p:nvPr/>
          </p:nvSpPr>
          <p:spPr>
            <a:xfrm>
              <a:off x="0" y="2463189"/>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7" name="Rounded Rectangle 5"/>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178" name="TextBox 177"/>
          <p:cNvSpPr txBox="1"/>
          <p:nvPr/>
        </p:nvSpPr>
        <p:spPr>
          <a:xfrm>
            <a:off x="6437147" y="5884235"/>
            <a:ext cx="1746807" cy="338554"/>
          </a:xfrm>
          <a:prstGeom prst="rect">
            <a:avLst/>
          </a:prstGeom>
          <a:noFill/>
        </p:spPr>
        <p:txBody>
          <a:bodyPr wrap="square" rtlCol="0">
            <a:spAutoFit/>
          </a:bodyPr>
          <a:lstStyle/>
          <a:p>
            <a:pPr algn="ctr"/>
            <a:r>
              <a:rPr lang="en-US" sz="1600">
                <a:solidFill>
                  <a:srgbClr val="002060"/>
                </a:solidFill>
              </a:rPr>
              <a:t>Final Rule</a:t>
            </a:r>
          </a:p>
        </p:txBody>
      </p:sp>
      <p:sp>
        <p:nvSpPr>
          <p:cNvPr id="179" name="TextBox 178"/>
          <p:cNvSpPr txBox="1"/>
          <p:nvPr/>
        </p:nvSpPr>
        <p:spPr>
          <a:xfrm>
            <a:off x="6654644" y="4937748"/>
            <a:ext cx="1337889" cy="584775"/>
          </a:xfrm>
          <a:prstGeom prst="rect">
            <a:avLst/>
          </a:prstGeom>
          <a:noFill/>
        </p:spPr>
        <p:txBody>
          <a:bodyPr wrap="square" rtlCol="0">
            <a:spAutoFit/>
          </a:bodyPr>
          <a:lstStyle/>
          <a:p>
            <a:pPr algn="ctr"/>
            <a:r>
              <a:rPr lang="en-US" sz="1600"/>
              <a:t>Winter</a:t>
            </a:r>
          </a:p>
          <a:p>
            <a:pPr algn="ctr"/>
            <a:r>
              <a:rPr lang="en-US" sz="1600"/>
              <a:t>2021</a:t>
            </a:r>
          </a:p>
        </p:txBody>
      </p:sp>
      <p:sp>
        <p:nvSpPr>
          <p:cNvPr id="186" name="Title 1">
            <a:extLst>
              <a:ext uri="{FF2B5EF4-FFF2-40B4-BE49-F238E27FC236}">
                <a16:creationId xmlns:a16="http://schemas.microsoft.com/office/drawing/2014/main" xmlns="" id="{8B838F00-751A-48AA-B385-1262CC0F5CC5}"/>
              </a:ext>
            </a:extLst>
          </p:cNvPr>
          <p:cNvSpPr>
            <a:spLocks noGrp="1"/>
          </p:cNvSpPr>
          <p:nvPr>
            <p:ph type="title"/>
          </p:nvPr>
        </p:nvSpPr>
        <p:spPr/>
        <p:txBody>
          <a:bodyPr>
            <a:noAutofit/>
          </a:bodyPr>
          <a:lstStyle/>
          <a:p>
            <a:r>
              <a:rPr lang="en-US"/>
              <a:t>Timeline</a:t>
            </a:r>
          </a:p>
        </p:txBody>
      </p:sp>
      <p:pic>
        <p:nvPicPr>
          <p:cNvPr id="1026" name="Picture 2" descr="Drawing in PowerPoint – Clock Icons | powerpoint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674"/>
          <a:stretch/>
        </p:blipFill>
        <p:spPr bwMode="auto">
          <a:xfrm>
            <a:off x="6487932" y="2198865"/>
            <a:ext cx="414395" cy="404175"/>
          </a:xfrm>
          <a:prstGeom prst="rect">
            <a:avLst/>
          </a:prstGeom>
          <a:noFill/>
          <a:extLst>
            <a:ext uri="{909E8E84-426E-40DD-AFC4-6F175D3DCCD1}">
              <a14:hiddenFill xmlns:a14="http://schemas.microsoft.com/office/drawing/2010/main">
                <a:solidFill>
                  <a:srgbClr val="FFFFFF"/>
                </a:solidFill>
              </a14:hiddenFill>
            </a:ext>
          </a:extLst>
        </p:spPr>
      </p:pic>
      <p:sp>
        <p:nvSpPr>
          <p:cNvPr id="188" name="TextBox 187"/>
          <p:cNvSpPr txBox="1"/>
          <p:nvPr/>
        </p:nvSpPr>
        <p:spPr>
          <a:xfrm>
            <a:off x="6082348" y="2517834"/>
            <a:ext cx="1250627" cy="338554"/>
          </a:xfrm>
          <a:prstGeom prst="rect">
            <a:avLst/>
          </a:prstGeom>
          <a:noFill/>
        </p:spPr>
        <p:txBody>
          <a:bodyPr wrap="square" rtlCol="0">
            <a:spAutoFit/>
          </a:bodyPr>
          <a:lstStyle/>
          <a:p>
            <a:pPr algn="ctr"/>
            <a:r>
              <a:rPr lang="en-US" sz="1600">
                <a:solidFill>
                  <a:srgbClr val="002060"/>
                </a:solidFill>
              </a:rPr>
              <a:t>2 </a:t>
            </a:r>
            <a:r>
              <a:rPr lang="en-US" sz="1600" err="1">
                <a:solidFill>
                  <a:srgbClr val="002060"/>
                </a:solidFill>
              </a:rPr>
              <a:t>yrs</a:t>
            </a:r>
            <a:endParaRPr lang="en-US" sz="1600">
              <a:solidFill>
                <a:srgbClr val="002060"/>
              </a:solidFill>
            </a:endParaRPr>
          </a:p>
        </p:txBody>
      </p:sp>
      <p:pic>
        <p:nvPicPr>
          <p:cNvPr id="77" name="Picture 76"/>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80" name="Chevron 125">
            <a:extLst>
              <a:ext uri="{FF2B5EF4-FFF2-40B4-BE49-F238E27FC236}">
                <a16:creationId xmlns:a16="http://schemas.microsoft.com/office/drawing/2014/main" xmlns="" id="{C56B10D3-EC72-4518-8709-A164D6BBDA43}"/>
              </a:ext>
            </a:extLst>
          </p:cNvPr>
          <p:cNvSpPr/>
          <p:nvPr/>
        </p:nvSpPr>
        <p:spPr>
          <a:xfrm>
            <a:off x="804043" y="4878045"/>
            <a:ext cx="1794867" cy="692818"/>
          </a:xfrm>
          <a:prstGeom prst="chevron">
            <a:avLst>
              <a:gd name="adj" fmla="val 4000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TextBox 80">
            <a:extLst>
              <a:ext uri="{FF2B5EF4-FFF2-40B4-BE49-F238E27FC236}">
                <a16:creationId xmlns:a16="http://schemas.microsoft.com/office/drawing/2014/main" xmlns="" id="{A63146E7-14B3-4B1D-81DA-F2C0CA5CD2A9}"/>
              </a:ext>
            </a:extLst>
          </p:cNvPr>
          <p:cNvSpPr txBox="1"/>
          <p:nvPr/>
        </p:nvSpPr>
        <p:spPr>
          <a:xfrm>
            <a:off x="884276" y="4952120"/>
            <a:ext cx="1555389" cy="584775"/>
          </a:xfrm>
          <a:prstGeom prst="rect">
            <a:avLst/>
          </a:prstGeom>
          <a:noFill/>
        </p:spPr>
        <p:txBody>
          <a:bodyPr wrap="square" rtlCol="0">
            <a:spAutoFit/>
          </a:bodyPr>
          <a:lstStyle/>
          <a:p>
            <a:pPr algn="ctr"/>
            <a:r>
              <a:rPr lang="en-US" sz="1600"/>
              <a:t>February</a:t>
            </a:r>
          </a:p>
          <a:p>
            <a:pPr algn="ctr"/>
            <a:r>
              <a:rPr lang="en-US" sz="1600"/>
              <a:t>2021</a:t>
            </a:r>
          </a:p>
        </p:txBody>
      </p:sp>
      <p:sp>
        <p:nvSpPr>
          <p:cNvPr id="79" name="Chevron 179">
            <a:extLst>
              <a:ext uri="{FF2B5EF4-FFF2-40B4-BE49-F238E27FC236}">
                <a16:creationId xmlns:a16="http://schemas.microsoft.com/office/drawing/2014/main" xmlns="" id="{6C663C26-C9AC-4263-ACC7-68AA04D1ABF7}"/>
              </a:ext>
            </a:extLst>
          </p:cNvPr>
          <p:cNvSpPr/>
          <p:nvPr/>
        </p:nvSpPr>
        <p:spPr>
          <a:xfrm>
            <a:off x="2658264" y="4873024"/>
            <a:ext cx="1794867" cy="692818"/>
          </a:xfrm>
          <a:prstGeom prst="chevron">
            <a:avLst>
              <a:gd name="adj" fmla="val 40000"/>
            </a:avLst>
          </a:prstGeom>
          <a:solidFill>
            <a:schemeClr val="accent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2" name="Group 81">
            <a:extLst>
              <a:ext uri="{FF2B5EF4-FFF2-40B4-BE49-F238E27FC236}">
                <a16:creationId xmlns:a16="http://schemas.microsoft.com/office/drawing/2014/main" xmlns="" id="{B8EF0ADB-17B4-4F56-A0BA-F0E0BEAD951F}"/>
              </a:ext>
            </a:extLst>
          </p:cNvPr>
          <p:cNvGrpSpPr/>
          <p:nvPr/>
        </p:nvGrpSpPr>
        <p:grpSpPr>
          <a:xfrm>
            <a:off x="2658264" y="5740897"/>
            <a:ext cx="1794867" cy="692818"/>
            <a:chOff x="0" y="2453664"/>
            <a:chExt cx="1515665" cy="692818"/>
          </a:xfrm>
        </p:grpSpPr>
        <p:sp>
          <p:nvSpPr>
            <p:cNvPr id="83" name="Rounded Rectangle 181">
              <a:extLst>
                <a:ext uri="{FF2B5EF4-FFF2-40B4-BE49-F238E27FC236}">
                  <a16:creationId xmlns:a16="http://schemas.microsoft.com/office/drawing/2014/main" xmlns="" id="{93218CF2-C21F-4717-91B6-50A4ADA7993F}"/>
                </a:ext>
              </a:extLst>
            </p:cNvPr>
            <p:cNvSpPr/>
            <p:nvPr/>
          </p:nvSpPr>
          <p:spPr>
            <a:xfrm>
              <a:off x="0" y="2453664"/>
              <a:ext cx="1515665" cy="692818"/>
            </a:xfrm>
            <a:prstGeom prst="roundRect">
              <a:avLst>
                <a:gd name="adj" fmla="val 10000"/>
              </a:avLst>
            </a:prstGeom>
            <a:ln>
              <a:solidFill>
                <a:srgbClr val="002A7E"/>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4" name="Rounded Rectangle 5">
              <a:extLst>
                <a:ext uri="{FF2B5EF4-FFF2-40B4-BE49-F238E27FC236}">
                  <a16:creationId xmlns:a16="http://schemas.microsoft.com/office/drawing/2014/main" xmlns="" id="{F1FAFF0A-7843-45A4-8FA3-4660D0A886DC}"/>
                </a:ext>
              </a:extLst>
            </p:cNvPr>
            <p:cNvSpPr/>
            <p:nvPr/>
          </p:nvSpPr>
          <p:spPr>
            <a:xfrm>
              <a:off x="20292" y="2483481"/>
              <a:ext cx="1475081" cy="652234"/>
            </a:xfrm>
            <a:prstGeom prst="rect">
              <a:avLst/>
            </a:prstGeom>
            <a:ln>
              <a:solidFill>
                <a:srgbClr val="002A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kern="1200"/>
            </a:p>
          </p:txBody>
        </p:sp>
      </p:grpSp>
      <p:sp>
        <p:nvSpPr>
          <p:cNvPr id="85" name="TextBox 84">
            <a:extLst>
              <a:ext uri="{FF2B5EF4-FFF2-40B4-BE49-F238E27FC236}">
                <a16:creationId xmlns:a16="http://schemas.microsoft.com/office/drawing/2014/main" xmlns="" id="{60E8201B-91A4-47E1-8791-EB715D5C2EAA}"/>
              </a:ext>
            </a:extLst>
          </p:cNvPr>
          <p:cNvSpPr txBox="1"/>
          <p:nvPr/>
        </p:nvSpPr>
        <p:spPr>
          <a:xfrm>
            <a:off x="2706324" y="5893824"/>
            <a:ext cx="1746807" cy="338554"/>
          </a:xfrm>
          <a:prstGeom prst="rect">
            <a:avLst/>
          </a:prstGeom>
          <a:noFill/>
        </p:spPr>
        <p:txBody>
          <a:bodyPr wrap="square" rtlCol="0">
            <a:spAutoFit/>
          </a:bodyPr>
          <a:lstStyle/>
          <a:p>
            <a:pPr algn="ctr"/>
            <a:r>
              <a:rPr lang="en-US" sz="1600">
                <a:solidFill>
                  <a:srgbClr val="002060"/>
                </a:solidFill>
              </a:rPr>
              <a:t>Public Hearings</a:t>
            </a:r>
          </a:p>
        </p:txBody>
      </p:sp>
      <p:sp>
        <p:nvSpPr>
          <p:cNvPr id="86" name="TextBox 85">
            <a:extLst>
              <a:ext uri="{FF2B5EF4-FFF2-40B4-BE49-F238E27FC236}">
                <a16:creationId xmlns:a16="http://schemas.microsoft.com/office/drawing/2014/main" xmlns="" id="{75F907BA-3D0D-46F3-AD27-CACFD70DA31A}"/>
              </a:ext>
            </a:extLst>
          </p:cNvPr>
          <p:cNvSpPr txBox="1"/>
          <p:nvPr/>
        </p:nvSpPr>
        <p:spPr>
          <a:xfrm>
            <a:off x="2899791" y="4937748"/>
            <a:ext cx="1337889" cy="584775"/>
          </a:xfrm>
          <a:prstGeom prst="rect">
            <a:avLst/>
          </a:prstGeom>
          <a:noFill/>
        </p:spPr>
        <p:txBody>
          <a:bodyPr wrap="square" rtlCol="0">
            <a:spAutoFit/>
          </a:bodyPr>
          <a:lstStyle/>
          <a:p>
            <a:pPr algn="ctr"/>
            <a:r>
              <a:rPr lang="en-US" sz="1600"/>
              <a:t>March-April 2021</a:t>
            </a:r>
          </a:p>
        </p:txBody>
      </p:sp>
    </p:spTree>
    <p:extLst>
      <p:ext uri="{BB962C8B-B14F-4D97-AF65-F5344CB8AC3E}">
        <p14:creationId xmlns:p14="http://schemas.microsoft.com/office/powerpoint/2010/main" val="2300016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a:bodyPr>
          <a:lstStyle/>
          <a:p>
            <a:r>
              <a:rPr lang="en-US"/>
              <a:t>7.2 Rebuilding Plan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xmlns="" id="{2189DA76-8AB3-4F7F-9E90-BC647934C7FC}"/>
              </a:ext>
            </a:extLst>
          </p:cNvPr>
          <p:cNvSpPr txBox="1"/>
          <p:nvPr/>
        </p:nvSpPr>
        <p:spPr>
          <a:xfrm>
            <a:off x="114300" y="5461000"/>
            <a:ext cx="8867775" cy="646331"/>
          </a:xfrm>
          <a:prstGeom prst="rect">
            <a:avLst/>
          </a:prstGeom>
          <a:noFill/>
        </p:spPr>
        <p:txBody>
          <a:bodyPr wrap="square">
            <a:spAutoFit/>
          </a:bodyPr>
          <a:lstStyle/>
          <a:p>
            <a:pPr marL="0" marR="0" algn="ctr">
              <a:spcBef>
                <a:spcPts val="0"/>
              </a:spcBef>
              <a:spcAft>
                <a:spcPts val="0"/>
              </a:spcAft>
            </a:pPr>
            <a:r>
              <a:rPr lang="en-US" sz="1800" b="1">
                <a:effectLst/>
                <a:latin typeface="Times New Roman" panose="02020603050405020304" pitchFamily="18" charset="0"/>
                <a:ea typeface="Times New Roman" panose="02020603050405020304" pitchFamily="18" charset="0"/>
              </a:rPr>
              <a:t>Figure 13. Projected commercial bluefish landings under an 11% and 17% commercial sector allocation (A and B, respectively) by rebuilding plan for years 2019-2028.</a:t>
            </a:r>
          </a:p>
        </p:txBody>
      </p:sp>
      <p:pic>
        <p:nvPicPr>
          <p:cNvPr id="4" name="Picture 3"/>
          <p:cNvPicPr>
            <a:picLocks noChangeAspect="1"/>
          </p:cNvPicPr>
          <p:nvPr/>
        </p:nvPicPr>
        <p:blipFill>
          <a:blip r:embed="rId3"/>
          <a:stretch>
            <a:fillRect/>
          </a:stretch>
        </p:blipFill>
        <p:spPr>
          <a:xfrm>
            <a:off x="57150" y="1650520"/>
            <a:ext cx="9029700" cy="3331397"/>
          </a:xfrm>
          <a:prstGeom prst="rect">
            <a:avLst/>
          </a:prstGeom>
        </p:spPr>
      </p:pic>
    </p:spTree>
    <p:extLst>
      <p:ext uri="{BB962C8B-B14F-4D97-AF65-F5344CB8AC3E}">
        <p14:creationId xmlns:p14="http://schemas.microsoft.com/office/powerpoint/2010/main" val="260012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a:bodyPr>
          <a:lstStyle/>
          <a:p>
            <a:r>
              <a:rPr lang="en-US"/>
              <a:t>7.2 Rebuilding Plan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xmlns="" id="{FAE30B8D-38E3-46D1-939C-796FB5D6F5C1}"/>
              </a:ext>
            </a:extLst>
          </p:cNvPr>
          <p:cNvSpPr txBox="1"/>
          <p:nvPr/>
        </p:nvSpPr>
        <p:spPr>
          <a:xfrm>
            <a:off x="228600" y="5934087"/>
            <a:ext cx="8686800" cy="646331"/>
          </a:xfrm>
          <a:prstGeom prst="rect">
            <a:avLst/>
          </a:prstGeom>
          <a:noFill/>
        </p:spPr>
        <p:txBody>
          <a:bodyPr wrap="square">
            <a:spAutoFit/>
          </a:bodyPr>
          <a:lstStyle/>
          <a:p>
            <a:pPr algn="ctr"/>
            <a:r>
              <a:rPr lang="en-US" sz="1800" b="1">
                <a:effectLst/>
                <a:latin typeface="Times New Roman" panose="02020603050405020304" pitchFamily="18" charset="0"/>
                <a:ea typeface="Times New Roman" panose="02020603050405020304" pitchFamily="18" charset="0"/>
              </a:rPr>
              <a:t>Figure 14. Average projected commercial bluefish landings (2019-2028) under an 11% and 17% commercial sector allocation (A and B, respectively) by rebuilding plan.</a:t>
            </a:r>
            <a:endParaRPr lang="en-US" b="1"/>
          </a:p>
        </p:txBody>
      </p:sp>
      <p:pic>
        <p:nvPicPr>
          <p:cNvPr id="3" name="Picture 2"/>
          <p:cNvPicPr>
            <a:picLocks noChangeAspect="1"/>
          </p:cNvPicPr>
          <p:nvPr/>
        </p:nvPicPr>
        <p:blipFill>
          <a:blip r:embed="rId3"/>
          <a:stretch>
            <a:fillRect/>
          </a:stretch>
        </p:blipFill>
        <p:spPr>
          <a:xfrm>
            <a:off x="69156" y="1797858"/>
            <a:ext cx="8982635" cy="3321960"/>
          </a:xfrm>
          <a:prstGeom prst="rect">
            <a:avLst/>
          </a:prstGeom>
        </p:spPr>
      </p:pic>
    </p:spTree>
    <p:extLst>
      <p:ext uri="{BB962C8B-B14F-4D97-AF65-F5344CB8AC3E}">
        <p14:creationId xmlns:p14="http://schemas.microsoft.com/office/powerpoint/2010/main" val="358366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783-DDA7-4B80-B186-BBF42A479466}"/>
              </a:ext>
            </a:extLst>
          </p:cNvPr>
          <p:cNvSpPr>
            <a:spLocks noGrp="1"/>
          </p:cNvSpPr>
          <p:nvPr>
            <p:ph type="title"/>
          </p:nvPr>
        </p:nvSpPr>
        <p:spPr/>
        <p:txBody>
          <a:bodyPr>
            <a:normAutofit/>
          </a:bodyPr>
          <a:lstStyle/>
          <a:p>
            <a:r>
              <a:rPr lang="en-US" dirty="0"/>
              <a:t>7.2 Rebuilding Plan Impacts</a:t>
            </a:r>
          </a:p>
        </p:txBody>
      </p:sp>
      <p:sp>
        <p:nvSpPr>
          <p:cNvPr id="5" name="Rectangle 1">
            <a:extLst>
              <a:ext uri="{FF2B5EF4-FFF2-40B4-BE49-F238E27FC236}">
                <a16:creationId xmlns:a16="http://schemas.microsoft.com/office/drawing/2014/main" xmlns="" id="{929BBE24-0D8B-4D99-B41F-17424D8B54E0}"/>
              </a:ext>
            </a:extLst>
          </p:cNvPr>
          <p:cNvSpPr>
            <a:spLocks noChangeArrowheads="1"/>
          </p:cNvSpPr>
          <p:nvPr/>
        </p:nvSpPr>
        <p:spPr bwMode="auto">
          <a:xfrm>
            <a:off x="752475" y="139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xmlns="" id="{FAE30B8D-38E3-46D1-939C-796FB5D6F5C1}"/>
              </a:ext>
            </a:extLst>
          </p:cNvPr>
          <p:cNvSpPr txBox="1"/>
          <p:nvPr/>
        </p:nvSpPr>
        <p:spPr>
          <a:xfrm>
            <a:off x="228600" y="5537199"/>
            <a:ext cx="8686800" cy="923330"/>
          </a:xfrm>
          <a:prstGeom prst="rect">
            <a:avLst/>
          </a:prstGeom>
          <a:noFill/>
        </p:spPr>
        <p:txBody>
          <a:bodyPr wrap="square">
            <a:spAutoFit/>
          </a:bodyPr>
          <a:lstStyle/>
          <a:p>
            <a:pPr fontAlgn="base"/>
            <a:r>
              <a:rPr lang="en-US" b="1">
                <a:latin typeface="Times New Roman" panose="02020603050405020304" pitchFamily="18" charset="0"/>
                <a:cs typeface="Times New Roman" panose="02020603050405020304" pitchFamily="18" charset="0"/>
              </a:rPr>
              <a:t>Figure 16: Average annual commercial bluefish revenues (2019-2028) discounted at 0%, 3% and 7% by rebuilding alternative and under 11% (A) and 17% (B) commercial quota allocations.</a:t>
            </a:r>
            <a:endParaRPr lang="en-US">
              <a:latin typeface="Times New Roman" panose="02020603050405020304" pitchFamily="18"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95250" y="1543050"/>
            <a:ext cx="8953500" cy="3848100"/>
          </a:xfrm>
          <a:prstGeom prst="rect">
            <a:avLst/>
          </a:prstGeom>
        </p:spPr>
      </p:pic>
    </p:spTree>
    <p:extLst>
      <p:ext uri="{BB962C8B-B14F-4D97-AF65-F5344CB8AC3E}">
        <p14:creationId xmlns:p14="http://schemas.microsoft.com/office/powerpoint/2010/main" val="2638956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Rebuilding Plan Impacts</a:t>
            </a:r>
          </a:p>
        </p:txBody>
      </p:sp>
      <p:sp>
        <p:nvSpPr>
          <p:cNvPr id="3" name="Content Placeholder 2"/>
          <p:cNvSpPr>
            <a:spLocks noGrp="1"/>
          </p:cNvSpPr>
          <p:nvPr>
            <p:ph idx="1"/>
          </p:nvPr>
        </p:nvSpPr>
        <p:spPr/>
        <p:txBody>
          <a:bodyPr/>
          <a:lstStyle/>
          <a:p>
            <a:r>
              <a:rPr lang="en-US" dirty="0"/>
              <a:t>Without a demand model, it is unclear how the proposed rebuilding plans will impact recreational bluefish fishing </a:t>
            </a:r>
            <a:r>
              <a:rPr lang="en-US" dirty="0" smtClean="0"/>
              <a:t>effort</a:t>
            </a:r>
          </a:p>
          <a:p>
            <a:r>
              <a:rPr lang="en-US" dirty="0" smtClean="0"/>
              <a:t>Transition to new measures in 2020 and data challenges in 2020 further complicates impact analysis</a:t>
            </a:r>
            <a:endParaRPr lang="en-US" dirty="0"/>
          </a:p>
        </p:txBody>
      </p:sp>
    </p:spTree>
    <p:extLst>
      <p:ext uri="{BB962C8B-B14F-4D97-AF65-F5344CB8AC3E}">
        <p14:creationId xmlns:p14="http://schemas.microsoft.com/office/powerpoint/2010/main" val="115277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AD43-5E89-40FA-BB83-EE2AC645202D}"/>
              </a:ext>
            </a:extLst>
          </p:cNvPr>
          <p:cNvSpPr>
            <a:spLocks noGrp="1"/>
          </p:cNvSpPr>
          <p:nvPr>
            <p:ph type="title"/>
          </p:nvPr>
        </p:nvSpPr>
        <p:spPr/>
        <p:txBody>
          <a:bodyPr>
            <a:noAutofit/>
          </a:bodyPr>
          <a:lstStyle/>
          <a:p>
            <a:r>
              <a:rPr lang="en-US"/>
              <a:t>8.0 Quota Transfers</a:t>
            </a:r>
          </a:p>
        </p:txBody>
      </p:sp>
      <p:pic>
        <p:nvPicPr>
          <p:cNvPr id="4" name="Picture 4">
            <a:extLst>
              <a:ext uri="{FF2B5EF4-FFF2-40B4-BE49-F238E27FC236}">
                <a16:creationId xmlns:a16="http://schemas.microsoft.com/office/drawing/2014/main" xmlns="" id="{0BE7082A-4AD8-4064-AC08-38AD239CB87D}"/>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3" name="Table 2">
            <a:extLst>
              <a:ext uri="{FF2B5EF4-FFF2-40B4-BE49-F238E27FC236}">
                <a16:creationId xmlns:a16="http://schemas.microsoft.com/office/drawing/2014/main" xmlns="" id="{38FDEB8D-2419-4C98-A87B-05FF71C52E6D}"/>
              </a:ext>
            </a:extLst>
          </p:cNvPr>
          <p:cNvGraphicFramePr>
            <a:graphicFrameLocks noGrp="1"/>
          </p:cNvGraphicFramePr>
          <p:nvPr>
            <p:extLst>
              <p:ext uri="{D42A27DB-BD31-4B8C-83A1-F6EECF244321}">
                <p14:modId xmlns:p14="http://schemas.microsoft.com/office/powerpoint/2010/main" val="454457361"/>
              </p:ext>
            </p:extLst>
          </p:nvPr>
        </p:nvGraphicFramePr>
        <p:xfrm>
          <a:off x="393303" y="1608204"/>
          <a:ext cx="8357393" cy="2097532"/>
        </p:xfrm>
        <a:graphic>
          <a:graphicData uri="http://schemas.openxmlformats.org/drawingml/2006/table">
            <a:tbl>
              <a:tblPr firstRow="1" firstCol="1" bandRow="1"/>
              <a:tblGrid>
                <a:gridCol w="1345868">
                  <a:extLst>
                    <a:ext uri="{9D8B030D-6E8A-4147-A177-3AD203B41FA5}">
                      <a16:colId xmlns:a16="http://schemas.microsoft.com/office/drawing/2014/main" xmlns="" val="565575270"/>
                    </a:ext>
                  </a:extLst>
                </a:gridCol>
                <a:gridCol w="7011525">
                  <a:extLst>
                    <a:ext uri="{9D8B030D-6E8A-4147-A177-3AD203B41FA5}">
                      <a16:colId xmlns:a16="http://schemas.microsoft.com/office/drawing/2014/main" xmlns="" val="2639568240"/>
                    </a:ext>
                  </a:extLst>
                </a:gridCol>
              </a:tblGrid>
              <a:tr h="180975">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Annual Quota Transfer Alternatives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178495725"/>
                  </a:ext>
                </a:extLst>
              </a:tr>
              <a:tr h="336550">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Action/Status Quo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952843197"/>
                  </a:ext>
                </a:extLst>
              </a:tr>
              <a:tr h="180975">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5a-2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l">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Allow for optional bi-directional transfers through the annual specifications process with pre-defined guidelines and process. The transfer would consist of a portion of the total ABC in the form of a landings limit (i.e., commercial quota and RHL) transfer. Transfers would not occur if the stock is overfished or overfishing is occurring.</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878671267"/>
                  </a:ext>
                </a:extLst>
              </a:tr>
            </a:tbl>
          </a:graphicData>
        </a:graphic>
      </p:graphicFrame>
      <p:graphicFrame>
        <p:nvGraphicFramePr>
          <p:cNvPr id="6" name="Table 4">
            <a:extLst>
              <a:ext uri="{FF2B5EF4-FFF2-40B4-BE49-F238E27FC236}">
                <a16:creationId xmlns:a16="http://schemas.microsoft.com/office/drawing/2014/main" xmlns="" id="{36894436-F9D6-4F79-96A4-10E21A1A965B}"/>
              </a:ext>
            </a:extLst>
          </p:cNvPr>
          <p:cNvGraphicFramePr>
            <a:graphicFrameLocks noGrp="1"/>
          </p:cNvGraphicFramePr>
          <p:nvPr>
            <p:extLst>
              <p:ext uri="{D42A27DB-BD31-4B8C-83A1-F6EECF244321}">
                <p14:modId xmlns:p14="http://schemas.microsoft.com/office/powerpoint/2010/main" val="503535014"/>
              </p:ext>
            </p:extLst>
          </p:nvPr>
        </p:nvGraphicFramePr>
        <p:xfrm>
          <a:off x="2190907" y="4144822"/>
          <a:ext cx="4762183" cy="1658688"/>
        </p:xfrm>
        <a:graphic>
          <a:graphicData uri="http://schemas.openxmlformats.org/drawingml/2006/table">
            <a:tbl>
              <a:tblPr firstRow="1" firstCol="1" bandRow="1"/>
              <a:tblGrid>
                <a:gridCol w="1379155">
                  <a:extLst>
                    <a:ext uri="{9D8B030D-6E8A-4147-A177-3AD203B41FA5}">
                      <a16:colId xmlns:a16="http://schemas.microsoft.com/office/drawing/2014/main" xmlns="" val="1237506087"/>
                    </a:ext>
                  </a:extLst>
                </a:gridCol>
                <a:gridCol w="3383028">
                  <a:extLst>
                    <a:ext uri="{9D8B030D-6E8A-4147-A177-3AD203B41FA5}">
                      <a16:colId xmlns:a16="http://schemas.microsoft.com/office/drawing/2014/main" xmlns="" val="2989143938"/>
                    </a:ext>
                  </a:extLst>
                </a:gridCol>
              </a:tblGrid>
              <a:tr h="586204">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Transfer Cap</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1082276670"/>
                  </a:ext>
                </a:extLst>
              </a:tr>
              <a:tr h="536242">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5b-1</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Action/Status Quo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824721142"/>
                  </a:ext>
                </a:extLst>
              </a:tr>
              <a:tr h="536242">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5b-2</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Up to 10% of the ABC</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965557231"/>
                  </a:ext>
                </a:extLst>
              </a:tr>
            </a:tbl>
          </a:graphicData>
        </a:graphic>
      </p:graphicFrame>
    </p:spTree>
    <p:extLst>
      <p:ext uri="{BB962C8B-B14F-4D97-AF65-F5344CB8AC3E}">
        <p14:creationId xmlns:p14="http://schemas.microsoft.com/office/powerpoint/2010/main" val="2663176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8.1.1 Sector Transfer Alternatives</a:t>
            </a:r>
          </a:p>
        </p:txBody>
      </p:sp>
      <p:sp>
        <p:nvSpPr>
          <p:cNvPr id="3" name="Content Placeholder 2"/>
          <p:cNvSpPr>
            <a:spLocks noGrp="1"/>
          </p:cNvSpPr>
          <p:nvPr>
            <p:ph idx="1"/>
          </p:nvPr>
        </p:nvSpPr>
        <p:spPr>
          <a:xfrm>
            <a:off x="228600" y="1382487"/>
            <a:ext cx="8686800" cy="5224073"/>
          </a:xfrm>
        </p:spPr>
        <p:txBody>
          <a:bodyPr/>
          <a:lstStyle/>
          <a:p>
            <a:r>
              <a:rPr lang="en-US" sz="2800"/>
              <a:t>Existing bluefish quota transfer process (5a-1) described in table 21, proposed revisions (5a-2) to the process highlighted in green</a:t>
            </a:r>
          </a:p>
          <a:p>
            <a:r>
              <a:rPr lang="en-US" sz="2800"/>
              <a:t>Key changes to process under alt 5a-2:</a:t>
            </a:r>
          </a:p>
          <a:p>
            <a:pPr lvl="1"/>
            <a:r>
              <a:rPr lang="en-US" sz="2400">
                <a:ea typeface="Tahoma"/>
                <a:cs typeface="Tahoma"/>
              </a:rPr>
              <a:t>Council and Board are able to consider direction of transfer</a:t>
            </a:r>
          </a:p>
          <a:p>
            <a:pPr lvl="1"/>
            <a:r>
              <a:rPr lang="en-US" sz="2400"/>
              <a:t>No post-implementation review and adjustments by NOAA Fisheries in February</a:t>
            </a:r>
            <a:endParaRPr lang="en-US" sz="2800">
              <a:ea typeface="Tahoma"/>
              <a:cs typeface="Tahoma"/>
            </a:endParaRPr>
          </a:p>
        </p:txBody>
      </p:sp>
    </p:spTree>
    <p:extLst>
      <p:ext uri="{BB962C8B-B14F-4D97-AF65-F5344CB8AC3E}">
        <p14:creationId xmlns:p14="http://schemas.microsoft.com/office/powerpoint/2010/main" val="16436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8.1.2 Sector Transfer Impacts</a:t>
            </a:r>
          </a:p>
        </p:txBody>
      </p:sp>
      <p:sp>
        <p:nvSpPr>
          <p:cNvPr id="3" name="Content Placeholder 2"/>
          <p:cNvSpPr>
            <a:spLocks noGrp="1"/>
          </p:cNvSpPr>
          <p:nvPr>
            <p:ph idx="1"/>
          </p:nvPr>
        </p:nvSpPr>
        <p:spPr>
          <a:xfrm>
            <a:off x="228600" y="1382487"/>
            <a:ext cx="8686800" cy="5224073"/>
          </a:xfrm>
        </p:spPr>
        <p:txBody>
          <a:bodyPr/>
          <a:lstStyle/>
          <a:p>
            <a:r>
              <a:rPr lang="en-US" sz="2800"/>
              <a:t>Alt 5a-1 (status quo) provides less flexibility and less access to quota increases for the recreational sector</a:t>
            </a:r>
          </a:p>
          <a:p>
            <a:r>
              <a:rPr lang="en-US" sz="2800">
                <a:ea typeface="Tahoma"/>
                <a:cs typeface="Tahoma"/>
              </a:rPr>
              <a:t>Alt 5a-2 may only provide positive socioeconomic impacts to the recreational sector if the transfer is large enough to support the liberalization of recreational measures</a:t>
            </a:r>
          </a:p>
          <a:p>
            <a:pPr lvl="1"/>
            <a:r>
              <a:rPr lang="en-US" sz="2400">
                <a:ea typeface="Tahoma"/>
                <a:cs typeface="Tahoma"/>
              </a:rPr>
              <a:t>Bi-directional transfers have the potential to increase political complexity during the specifications process</a:t>
            </a:r>
          </a:p>
        </p:txBody>
      </p:sp>
    </p:spTree>
    <p:extLst>
      <p:ext uri="{BB962C8B-B14F-4D97-AF65-F5344CB8AC3E}">
        <p14:creationId xmlns:p14="http://schemas.microsoft.com/office/powerpoint/2010/main" val="2769053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8.2.1 Transfer Cap Alternatives</a:t>
            </a:r>
          </a:p>
        </p:txBody>
      </p:sp>
      <p:sp>
        <p:nvSpPr>
          <p:cNvPr id="3" name="Content Placeholder 2"/>
          <p:cNvSpPr>
            <a:spLocks noGrp="1"/>
          </p:cNvSpPr>
          <p:nvPr>
            <p:ph idx="1"/>
          </p:nvPr>
        </p:nvSpPr>
        <p:spPr/>
        <p:txBody>
          <a:bodyPr/>
          <a:lstStyle/>
          <a:p>
            <a:r>
              <a:rPr lang="en-US"/>
              <a:t>5b-1 maintains existing recreational to commercial sector transfer cap of 10.5 million </a:t>
            </a:r>
            <a:r>
              <a:rPr lang="en-US" err="1"/>
              <a:t>lb</a:t>
            </a:r>
            <a:endParaRPr lang="en-US"/>
          </a:p>
          <a:p>
            <a:pPr lvl="1"/>
            <a:r>
              <a:rPr lang="en-US">
                <a:ea typeface="Tahoma"/>
                <a:cs typeface="Tahoma"/>
              </a:rPr>
              <a:t>Combination of alt 5a-2 and 5b-1 would only cap transfers from the recreational to the commercial sector</a:t>
            </a:r>
          </a:p>
          <a:p>
            <a:r>
              <a:rPr lang="en-US"/>
              <a:t>5b-2 implements a cap on transfers in either direction equal to 10% of the ABC</a:t>
            </a:r>
          </a:p>
          <a:p>
            <a:pPr marL="0" indent="0">
              <a:buClr>
                <a:srgbClr val="66CCFF"/>
              </a:buClr>
              <a:buNone/>
            </a:pPr>
            <a:endParaRPr lang="en-US">
              <a:ea typeface="Tahoma"/>
              <a:cs typeface="Tahoma"/>
            </a:endParaRPr>
          </a:p>
          <a:p>
            <a:endParaRPr lang="en-US">
              <a:ea typeface="Tahoma"/>
              <a:cs typeface="Tahoma"/>
            </a:endParaRPr>
          </a:p>
        </p:txBody>
      </p:sp>
    </p:spTree>
    <p:extLst>
      <p:ext uri="{BB962C8B-B14F-4D97-AF65-F5344CB8AC3E}">
        <p14:creationId xmlns:p14="http://schemas.microsoft.com/office/powerpoint/2010/main" val="1238144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7896FF4-AE97-4EFA-B3DC-598EA2E467C8}"/>
              </a:ext>
            </a:extLst>
          </p:cNvPr>
          <p:cNvSpPr>
            <a:spLocks noGrp="1"/>
          </p:cNvSpPr>
          <p:nvPr>
            <p:ph type="title"/>
          </p:nvPr>
        </p:nvSpPr>
        <p:spPr/>
        <p:txBody>
          <a:bodyPr wrap="square" anchor="b">
            <a:normAutofit/>
          </a:bodyPr>
          <a:lstStyle/>
          <a:p>
            <a:r>
              <a:rPr lang="en-US"/>
              <a:t>8.2.1 Transfer Cap Impacts</a:t>
            </a:r>
          </a:p>
        </p:txBody>
      </p:sp>
      <p:pic>
        <p:nvPicPr>
          <p:cNvPr id="3" name="Picture 2" descr="Chart&#10;&#10;Description automatically generated">
            <a:extLst>
              <a:ext uri="{FF2B5EF4-FFF2-40B4-BE49-F238E27FC236}">
                <a16:creationId xmlns:a16="http://schemas.microsoft.com/office/drawing/2014/main" xmlns="" id="{78E7B091-4F4E-4ABF-B528-457E7EB995FE}"/>
              </a:ext>
            </a:extLst>
          </p:cNvPr>
          <p:cNvPicPr>
            <a:picLocks noChangeAspect="1"/>
          </p:cNvPicPr>
          <p:nvPr/>
        </p:nvPicPr>
        <p:blipFill>
          <a:blip r:embed="rId3"/>
          <a:stretch>
            <a:fillRect/>
          </a:stretch>
        </p:blipFill>
        <p:spPr>
          <a:xfrm>
            <a:off x="958283" y="1258500"/>
            <a:ext cx="7227433" cy="5312164"/>
          </a:xfrm>
          <a:prstGeom prst="rect">
            <a:avLst/>
          </a:prstGeom>
          <a:noFill/>
        </p:spPr>
      </p:pic>
    </p:spTree>
    <p:extLst>
      <p:ext uri="{BB962C8B-B14F-4D97-AF65-F5344CB8AC3E}">
        <p14:creationId xmlns:p14="http://schemas.microsoft.com/office/powerpoint/2010/main" val="1783751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9.0 Management Uncertainty</a:t>
            </a:r>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7" name="Content Placeholder 2">
            <a:extLst>
              <a:ext uri="{FF2B5EF4-FFF2-40B4-BE49-F238E27FC236}">
                <a16:creationId xmlns:a16="http://schemas.microsoft.com/office/drawing/2014/main" xmlns="" id="{EA8BB8EA-4EE6-4660-8B94-25D3660BF5ED}"/>
              </a:ext>
            </a:extLst>
          </p:cNvPr>
          <p:cNvSpPr>
            <a:spLocks noGrp="1"/>
          </p:cNvSpPr>
          <p:nvPr>
            <p:ph idx="1"/>
          </p:nvPr>
        </p:nvSpPr>
        <p:spPr>
          <a:xfrm>
            <a:off x="228600" y="4362206"/>
            <a:ext cx="8686800" cy="1725350"/>
          </a:xfrm>
        </p:spPr>
        <p:txBody>
          <a:bodyPr/>
          <a:lstStyle/>
          <a:p>
            <a:r>
              <a:rPr lang="en-US" sz="2400"/>
              <a:t>Alt 6b would modify how the Monitoring Committee, Board, and Council account for management uncertainty by allowing for a more targeted approach</a:t>
            </a:r>
          </a:p>
          <a:p>
            <a:endParaRPr lang="en-US" sz="2000"/>
          </a:p>
        </p:txBody>
      </p:sp>
      <p:graphicFrame>
        <p:nvGraphicFramePr>
          <p:cNvPr id="3" name="Table 2">
            <a:extLst>
              <a:ext uri="{FF2B5EF4-FFF2-40B4-BE49-F238E27FC236}">
                <a16:creationId xmlns:a16="http://schemas.microsoft.com/office/drawing/2014/main" xmlns="" id="{1F89E742-9A10-4E7F-8356-D6641DF1FD07}"/>
              </a:ext>
            </a:extLst>
          </p:cNvPr>
          <p:cNvGraphicFramePr>
            <a:graphicFrameLocks noGrp="1"/>
          </p:cNvGraphicFramePr>
          <p:nvPr>
            <p:extLst>
              <p:ext uri="{D42A27DB-BD31-4B8C-83A1-F6EECF244321}">
                <p14:modId xmlns:p14="http://schemas.microsoft.com/office/powerpoint/2010/main" val="1770867084"/>
              </p:ext>
            </p:extLst>
          </p:nvPr>
        </p:nvGraphicFramePr>
        <p:xfrm>
          <a:off x="1536382" y="1990840"/>
          <a:ext cx="5826443" cy="1725349"/>
        </p:xfrm>
        <a:graphic>
          <a:graphicData uri="http://schemas.openxmlformats.org/drawingml/2006/table">
            <a:tbl>
              <a:tblPr firstRow="1" firstCol="1" bandRow="1"/>
              <a:tblGrid>
                <a:gridCol w="1488271">
                  <a:extLst>
                    <a:ext uri="{9D8B030D-6E8A-4147-A177-3AD203B41FA5}">
                      <a16:colId xmlns:a16="http://schemas.microsoft.com/office/drawing/2014/main" xmlns="" val="3063928638"/>
                    </a:ext>
                  </a:extLst>
                </a:gridCol>
                <a:gridCol w="4338172">
                  <a:extLst>
                    <a:ext uri="{9D8B030D-6E8A-4147-A177-3AD203B41FA5}">
                      <a16:colId xmlns:a16="http://schemas.microsoft.com/office/drawing/2014/main" xmlns="" val="3821489308"/>
                    </a:ext>
                  </a:extLst>
                </a:gridCol>
              </a:tblGrid>
              <a:tr h="877957">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Management Uncertainty Alternatives</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3706105850"/>
                  </a:ext>
                </a:extLst>
              </a:tr>
              <a:tr h="423696">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Action/Status Quo</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703461399"/>
                  </a:ext>
                </a:extLst>
              </a:tr>
              <a:tr h="423696">
                <a:tc>
                  <a:txBody>
                    <a:bodyPr/>
                    <a:lstStyle/>
                    <a:p>
                      <a:pPr marL="0" marR="0" algn="ctr">
                        <a:lnSpc>
                          <a:spcPct val="107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6b</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Post-Sector Split</a:t>
                      </a:r>
                      <a:endParaRPr lang="en-US" sz="18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345618675"/>
                  </a:ext>
                </a:extLst>
              </a:tr>
            </a:tbl>
          </a:graphicData>
        </a:graphic>
      </p:graphicFrame>
    </p:spTree>
    <p:extLst>
      <p:ext uri="{BB962C8B-B14F-4D97-AF65-F5344CB8AC3E}">
        <p14:creationId xmlns:p14="http://schemas.microsoft.com/office/powerpoint/2010/main" val="3896164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38F00-751A-48AA-B385-1262CC0F5CC5}"/>
              </a:ext>
            </a:extLst>
          </p:cNvPr>
          <p:cNvSpPr>
            <a:spLocks noGrp="1"/>
          </p:cNvSpPr>
          <p:nvPr>
            <p:ph type="title"/>
          </p:nvPr>
        </p:nvSpPr>
        <p:spPr/>
        <p:txBody>
          <a:bodyPr>
            <a:noAutofit/>
          </a:bodyPr>
          <a:lstStyle/>
          <a:p>
            <a:r>
              <a:rPr lang="en-US" sz="3600"/>
              <a:t>Public Hearing Document Contents</a:t>
            </a:r>
          </a:p>
        </p:txBody>
      </p:sp>
      <p:sp>
        <p:nvSpPr>
          <p:cNvPr id="3" name="Content Placeholder 2">
            <a:extLst>
              <a:ext uri="{FF2B5EF4-FFF2-40B4-BE49-F238E27FC236}">
                <a16:creationId xmlns:a16="http://schemas.microsoft.com/office/drawing/2014/main" xmlns="" id="{EF29BC05-17AF-42DE-AC56-1B08166B4D4D}"/>
              </a:ext>
            </a:extLst>
          </p:cNvPr>
          <p:cNvSpPr>
            <a:spLocks noGrp="1"/>
          </p:cNvSpPr>
          <p:nvPr>
            <p:ph idx="1"/>
          </p:nvPr>
        </p:nvSpPr>
        <p:spPr>
          <a:xfrm>
            <a:off x="434340" y="1382487"/>
            <a:ext cx="8686800" cy="5136300"/>
          </a:xfrm>
        </p:spPr>
        <p:txBody>
          <a:bodyPr/>
          <a:lstStyle/>
          <a:p>
            <a:pPr lvl="1">
              <a:buFont typeface="+mj-lt"/>
              <a:buAutoNum type="arabicPeriod"/>
            </a:pPr>
            <a:r>
              <a:rPr lang="en-US" sz="2400"/>
              <a:t>Table of contents</a:t>
            </a:r>
          </a:p>
          <a:p>
            <a:pPr lvl="1">
              <a:buAutoNum type="arabicPeriod"/>
            </a:pPr>
            <a:r>
              <a:rPr lang="en-US" sz="2400">
                <a:ea typeface="Tahoma"/>
                <a:cs typeface="Tahoma"/>
              </a:rPr>
              <a:t>Comment instructions</a:t>
            </a:r>
          </a:p>
          <a:p>
            <a:pPr lvl="1">
              <a:buAutoNum type="arabicPeriod"/>
            </a:pPr>
            <a:r>
              <a:rPr lang="en-US" sz="2400">
                <a:ea typeface="Tahoma"/>
                <a:cs typeface="Tahoma"/>
              </a:rPr>
              <a:t>Intro &amp; amendment purpose</a:t>
            </a:r>
          </a:p>
          <a:p>
            <a:pPr lvl="1">
              <a:buAutoNum type="arabicPeriod"/>
            </a:pPr>
            <a:r>
              <a:rPr lang="en-US" sz="2400">
                <a:ea typeface="Tahoma"/>
                <a:cs typeface="Tahoma"/>
              </a:rPr>
              <a:t>Fishery management plan goals and objectives</a:t>
            </a:r>
          </a:p>
          <a:p>
            <a:pPr lvl="1">
              <a:buAutoNum type="arabicPeriod"/>
            </a:pPr>
            <a:r>
              <a:rPr lang="en-US" sz="2400">
                <a:ea typeface="Tahoma"/>
                <a:cs typeface="Tahoma"/>
              </a:rPr>
              <a:t>Commercial/recreational allocation</a:t>
            </a:r>
          </a:p>
          <a:p>
            <a:pPr lvl="1">
              <a:buAutoNum type="arabicPeriod"/>
            </a:pPr>
            <a:r>
              <a:rPr lang="en-US" sz="2400">
                <a:ea typeface="Tahoma"/>
                <a:cs typeface="Tahoma"/>
              </a:rPr>
              <a:t>Commercial allocations to the states</a:t>
            </a:r>
          </a:p>
          <a:p>
            <a:pPr lvl="1">
              <a:buAutoNum type="arabicPeriod"/>
            </a:pPr>
            <a:r>
              <a:rPr lang="en-US" sz="2400">
                <a:ea typeface="Tahoma"/>
                <a:cs typeface="Tahoma"/>
              </a:rPr>
              <a:t>Rebuilding plan</a:t>
            </a:r>
          </a:p>
          <a:p>
            <a:pPr lvl="1">
              <a:buAutoNum type="arabicPeriod"/>
            </a:pPr>
            <a:r>
              <a:rPr lang="en-US" sz="2400">
                <a:ea typeface="Tahoma"/>
                <a:cs typeface="Tahoma"/>
              </a:rPr>
              <a:t>Quota transfer</a:t>
            </a:r>
          </a:p>
          <a:p>
            <a:pPr lvl="1">
              <a:buAutoNum type="arabicPeriod"/>
            </a:pPr>
            <a:r>
              <a:rPr lang="en-US" sz="2400">
                <a:ea typeface="Tahoma"/>
                <a:cs typeface="Tahoma"/>
              </a:rPr>
              <a:t>Management uncertainty</a:t>
            </a:r>
          </a:p>
          <a:p>
            <a:pPr lvl="1">
              <a:buAutoNum type="arabicPeriod"/>
            </a:pPr>
            <a:r>
              <a:rPr lang="en-US" sz="2400">
                <a:ea typeface="Tahoma"/>
                <a:cs typeface="Tahoma"/>
              </a:rPr>
              <a:t> </a:t>
            </a:r>
            <a:r>
              <a:rPr lang="en-US" sz="2400" i="1">
                <a:ea typeface="Tahoma"/>
                <a:cs typeface="Tahoma"/>
              </a:rPr>
              <a:t>De </a:t>
            </a:r>
            <a:r>
              <a:rPr lang="en-US" sz="2400" i="1" err="1">
                <a:ea typeface="Tahoma"/>
                <a:cs typeface="Tahoma"/>
              </a:rPr>
              <a:t>minimis</a:t>
            </a:r>
            <a:endParaRPr lang="en-US" sz="2400" i="1">
              <a:ea typeface="Tahoma"/>
              <a:cs typeface="Tahoma"/>
            </a:endParaRPr>
          </a:p>
          <a:p>
            <a:pPr lvl="1">
              <a:buAutoNum type="arabicPeriod"/>
            </a:pPr>
            <a:r>
              <a:rPr lang="en-US" sz="2400">
                <a:ea typeface="Tahoma"/>
                <a:cs typeface="Tahoma"/>
              </a:rPr>
              <a:t>Appendices</a:t>
            </a:r>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721543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7633D21-6D7A-4227-B709-38733041BFE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1918" y="119587"/>
            <a:ext cx="5703482" cy="6618826"/>
          </a:xfrm>
          <a:prstGeom prst="rect">
            <a:avLst/>
          </a:prstGeom>
          <a:solidFill>
            <a:schemeClr val="tx1"/>
          </a:solidFill>
          <a:ln>
            <a:noFill/>
          </a:ln>
        </p:spPr>
      </p:pic>
      <p:sp>
        <p:nvSpPr>
          <p:cNvPr id="3" name="Title 1">
            <a:extLst>
              <a:ext uri="{FF2B5EF4-FFF2-40B4-BE49-F238E27FC236}">
                <a16:creationId xmlns:a16="http://schemas.microsoft.com/office/drawing/2014/main" xmlns="" id="{C3679F1F-03DE-49B0-BA1E-6D24485E8033}"/>
              </a:ext>
            </a:extLst>
          </p:cNvPr>
          <p:cNvSpPr txBox="1">
            <a:spLocks/>
          </p:cNvSpPr>
          <p:nvPr/>
        </p:nvSpPr>
        <p:spPr>
          <a:xfrm>
            <a:off x="228600" y="496644"/>
            <a:ext cx="2838450" cy="1005840"/>
          </a:xfrm>
          <a:prstGeom prst="rect">
            <a:avLst/>
          </a:prstGeom>
        </p:spPr>
        <p:txBody>
          <a:bodyPr>
            <a:noAutofit/>
          </a:bodyPr>
          <a:lst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r>
              <a:rPr lang="en-US" sz="2400"/>
              <a:t>9.1 Management Uncertainty</a:t>
            </a:r>
            <a:endParaRPr lang="en-US" sz="2400" kern="0"/>
          </a:p>
          <a:p>
            <a:endParaRPr lang="en-US" sz="2400" kern="0"/>
          </a:p>
          <a:p>
            <a:r>
              <a:rPr lang="en-US" sz="2400" kern="0"/>
              <a:t>Sector Specific Management Uncertainty</a:t>
            </a:r>
          </a:p>
          <a:p>
            <a:endParaRPr lang="en-US" sz="2400" kern="0"/>
          </a:p>
          <a:p>
            <a:r>
              <a:rPr lang="en-US" sz="2400" kern="0"/>
              <a:t>Status Quo</a:t>
            </a:r>
          </a:p>
        </p:txBody>
      </p:sp>
      <p:sp>
        <p:nvSpPr>
          <p:cNvPr id="5" name="Rectangle 4">
            <a:extLst>
              <a:ext uri="{FF2B5EF4-FFF2-40B4-BE49-F238E27FC236}">
                <a16:creationId xmlns:a16="http://schemas.microsoft.com/office/drawing/2014/main" xmlns="" id="{A4919CDD-E60F-47F6-A373-98C0C1B4CD9B}"/>
              </a:ext>
            </a:extLst>
          </p:cNvPr>
          <p:cNvSpPr/>
          <p:nvPr/>
        </p:nvSpPr>
        <p:spPr bwMode="auto">
          <a:xfrm>
            <a:off x="4149724" y="1476375"/>
            <a:ext cx="3844925" cy="622300"/>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pic>
        <p:nvPicPr>
          <p:cNvPr id="6" name="Picture 1">
            <a:extLst>
              <a:ext uri="{FF2B5EF4-FFF2-40B4-BE49-F238E27FC236}">
                <a16:creationId xmlns:a16="http://schemas.microsoft.com/office/drawing/2014/main" xmlns="" id="{3FDA5C58-129E-4F8A-87C5-3DFF9A517820}"/>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2029418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87245E1D-448F-4FE0-B235-4324B74EDDAF}"/>
              </a:ext>
            </a:extLst>
          </p:cNvPr>
          <p:cNvSpPr txBox="1">
            <a:spLocks/>
          </p:cNvSpPr>
          <p:nvPr/>
        </p:nvSpPr>
        <p:spPr>
          <a:xfrm>
            <a:off x="228600" y="496644"/>
            <a:ext cx="2818816" cy="1005840"/>
          </a:xfrm>
          <a:prstGeom prst="rect">
            <a:avLst/>
          </a:prstGeom>
        </p:spPr>
        <p:txBody>
          <a:bodyPr>
            <a:noAutofit/>
          </a:bodyPr>
          <a:lstStyle>
            <a:lvl1pPr algn="l" rtl="0" eaLnBrk="1" fontAlgn="base" hangingPunct="1">
              <a:spcBef>
                <a:spcPct val="0"/>
              </a:spcBef>
              <a:spcAft>
                <a:spcPct val="0"/>
              </a:spcAft>
              <a:defRPr sz="4400" b="1">
                <a:solidFill>
                  <a:schemeClr val="tx2"/>
                </a:solidFill>
                <a:effectLst>
                  <a:outerShdw blurRad="38100" dist="381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r>
              <a:rPr lang="en-US" sz="2400"/>
              <a:t>9.1 Management Uncertainty</a:t>
            </a:r>
            <a:endParaRPr lang="en-US" sz="2400" kern="0"/>
          </a:p>
          <a:p>
            <a:endParaRPr lang="en-US" sz="2400" kern="0"/>
          </a:p>
          <a:p>
            <a:r>
              <a:rPr lang="en-US" sz="2400" kern="0"/>
              <a:t>Sector Specific Management Uncertainty</a:t>
            </a:r>
          </a:p>
          <a:p>
            <a:endParaRPr lang="en-US" sz="2400" kern="0"/>
          </a:p>
          <a:p>
            <a:r>
              <a:rPr lang="en-US" sz="2400" kern="0"/>
              <a:t>Post-Sector Split</a:t>
            </a:r>
          </a:p>
        </p:txBody>
      </p:sp>
      <p:pic>
        <p:nvPicPr>
          <p:cNvPr id="2" name="Picture 1"/>
          <p:cNvPicPr>
            <a:picLocks noChangeAspect="1"/>
          </p:cNvPicPr>
          <p:nvPr/>
        </p:nvPicPr>
        <p:blipFill>
          <a:blip r:embed="rId3"/>
          <a:stretch>
            <a:fillRect/>
          </a:stretch>
        </p:blipFill>
        <p:spPr>
          <a:xfrm>
            <a:off x="3067781" y="90033"/>
            <a:ext cx="5886305" cy="6645456"/>
          </a:xfrm>
          <a:prstGeom prst="rect">
            <a:avLst/>
          </a:prstGeom>
        </p:spPr>
      </p:pic>
      <p:sp>
        <p:nvSpPr>
          <p:cNvPr id="5" name="Rectangle 4">
            <a:extLst>
              <a:ext uri="{FF2B5EF4-FFF2-40B4-BE49-F238E27FC236}">
                <a16:creationId xmlns:a16="http://schemas.microsoft.com/office/drawing/2014/main" xmlns="" id="{9F61CCB2-10F6-4752-A3D3-B5D9369D3A7E}"/>
              </a:ext>
            </a:extLst>
          </p:cNvPr>
          <p:cNvSpPr/>
          <p:nvPr/>
        </p:nvSpPr>
        <p:spPr bwMode="auto">
          <a:xfrm>
            <a:off x="3114676" y="1400175"/>
            <a:ext cx="5772150" cy="1747838"/>
          </a:xfrm>
          <a:prstGeom prst="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34" charset="0"/>
            </a:endParaRPr>
          </a:p>
        </p:txBody>
      </p:sp>
      <p:pic>
        <p:nvPicPr>
          <p:cNvPr id="6" name="Picture 2">
            <a:extLst>
              <a:ext uri="{FF2B5EF4-FFF2-40B4-BE49-F238E27FC236}">
                <a16:creationId xmlns:a16="http://schemas.microsoft.com/office/drawing/2014/main" xmlns="" id="{7ED4AA1C-76CE-45A7-8867-8AA9497A0B1F}"/>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2246255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Accountability Measures (AMs) – 8.0 &amp; 9.0 </a:t>
            </a:r>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6" name="Content Placeholder 2">
            <a:extLst>
              <a:ext uri="{FF2B5EF4-FFF2-40B4-BE49-F238E27FC236}">
                <a16:creationId xmlns:a16="http://schemas.microsoft.com/office/drawing/2014/main" xmlns="" id="{EA8BB8EA-4EE6-4660-8B94-25D3660BF5ED}"/>
              </a:ext>
            </a:extLst>
          </p:cNvPr>
          <p:cNvSpPr>
            <a:spLocks noGrp="1"/>
          </p:cNvSpPr>
          <p:nvPr>
            <p:ph idx="1"/>
          </p:nvPr>
        </p:nvSpPr>
        <p:spPr/>
        <p:txBody>
          <a:bodyPr/>
          <a:lstStyle/>
          <a:p>
            <a:r>
              <a:rPr lang="en-US" sz="2800"/>
              <a:t>Management Uncertainty</a:t>
            </a:r>
          </a:p>
          <a:p>
            <a:pPr lvl="1"/>
            <a:r>
              <a:rPr lang="en-US" sz="2400"/>
              <a:t>Adoption of 6b would implement sector specific ACLs, which would require adjustments to AMs</a:t>
            </a:r>
          </a:p>
          <a:p>
            <a:pPr lvl="1"/>
            <a:r>
              <a:rPr lang="en-US" sz="2400"/>
              <a:t>This change would model the AMs currently in effect for summer flounder, scup, and black sea bass</a:t>
            </a:r>
          </a:p>
          <a:p>
            <a:r>
              <a:rPr lang="en-US" sz="2800"/>
              <a:t>Sector Transfers</a:t>
            </a:r>
          </a:p>
          <a:p>
            <a:pPr lvl="1"/>
            <a:r>
              <a:rPr lang="en-US" sz="2400"/>
              <a:t>Adoption of 5a-2 (bi-directional transfers) would require adjustments to AMs</a:t>
            </a:r>
          </a:p>
          <a:p>
            <a:r>
              <a:rPr lang="en-US" sz="2800"/>
              <a:t>The AMs would be updated through the federal rulemaking process for this action</a:t>
            </a:r>
            <a:endParaRPr lang="en-US" sz="2400"/>
          </a:p>
        </p:txBody>
      </p:sp>
    </p:spTree>
    <p:extLst>
      <p:ext uri="{BB962C8B-B14F-4D97-AF65-F5344CB8AC3E}">
        <p14:creationId xmlns:p14="http://schemas.microsoft.com/office/powerpoint/2010/main" val="2244055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10.0 </a:t>
            </a:r>
            <a:r>
              <a:rPr lang="en-US" i="1"/>
              <a:t>De Minimis</a:t>
            </a:r>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graphicFrame>
        <p:nvGraphicFramePr>
          <p:cNvPr id="3" name="Table 2">
            <a:extLst>
              <a:ext uri="{FF2B5EF4-FFF2-40B4-BE49-F238E27FC236}">
                <a16:creationId xmlns:a16="http://schemas.microsoft.com/office/drawing/2014/main" xmlns="" id="{6F492D8C-0543-4B9F-9596-7511FFF966AE}"/>
              </a:ext>
            </a:extLst>
          </p:cNvPr>
          <p:cNvGraphicFramePr>
            <a:graphicFrameLocks noGrp="1"/>
          </p:cNvGraphicFramePr>
          <p:nvPr>
            <p:extLst>
              <p:ext uri="{D42A27DB-BD31-4B8C-83A1-F6EECF244321}">
                <p14:modId xmlns:p14="http://schemas.microsoft.com/office/powerpoint/2010/main" val="2717733549"/>
              </p:ext>
            </p:extLst>
          </p:nvPr>
        </p:nvGraphicFramePr>
        <p:xfrm>
          <a:off x="897492" y="2512407"/>
          <a:ext cx="7349015" cy="2225056"/>
        </p:xfrm>
        <a:graphic>
          <a:graphicData uri="http://schemas.openxmlformats.org/drawingml/2006/table">
            <a:tbl>
              <a:tblPr firstRow="1" firstCol="1" bandRow="1"/>
              <a:tblGrid>
                <a:gridCol w="1662492">
                  <a:extLst>
                    <a:ext uri="{9D8B030D-6E8A-4147-A177-3AD203B41FA5}">
                      <a16:colId xmlns:a16="http://schemas.microsoft.com/office/drawing/2014/main" xmlns="" val="3753472447"/>
                    </a:ext>
                  </a:extLst>
                </a:gridCol>
                <a:gridCol w="5686523">
                  <a:extLst>
                    <a:ext uri="{9D8B030D-6E8A-4147-A177-3AD203B41FA5}">
                      <a16:colId xmlns:a16="http://schemas.microsoft.com/office/drawing/2014/main" xmlns="" val="1230228622"/>
                    </a:ext>
                  </a:extLst>
                </a:gridCol>
              </a:tblGrid>
              <a:tr h="883779">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marL="0" marR="0" algn="ctr">
                        <a:lnSpc>
                          <a:spcPct val="107000"/>
                        </a:lnSpc>
                        <a:spcBef>
                          <a:spcPts val="0"/>
                        </a:spcBef>
                        <a:spcAft>
                          <a:spcPts val="0"/>
                        </a:spcAft>
                      </a:pPr>
                      <a:r>
                        <a:rPr lang="en-US" sz="2000" b="1"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 Minimis </a:t>
                      </a: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Alternatives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447453399"/>
                  </a:ext>
                </a:extLst>
              </a:tr>
              <a:tr h="426506">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Action/Status Quo</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812865730"/>
                  </a:ext>
                </a:extLst>
              </a:tr>
              <a:tr h="426506">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7b</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Recreational </a:t>
                      </a:r>
                      <a:r>
                        <a:rPr lang="en-US" sz="20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 Minimis</a:t>
                      </a:r>
                      <a:endParaRPr lang="en-US" sz="2000" i="1">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100265620"/>
                  </a:ext>
                </a:extLst>
              </a:tr>
              <a:tr h="488265">
                <a:tc>
                  <a:txBody>
                    <a:bodyPr/>
                    <a:lstStyle/>
                    <a:p>
                      <a:pPr marL="0" marR="0" algn="ctr">
                        <a:lnSpc>
                          <a:spcPct val="107000"/>
                        </a:lnSpc>
                        <a:spcBef>
                          <a:spcPts val="0"/>
                        </a:spcBef>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7c</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lnSpc>
                          <a:spcPct val="107000"/>
                        </a:lnSpc>
                        <a:spcBef>
                          <a:spcPts val="0"/>
                        </a:spcBef>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Recreational </a:t>
                      </a:r>
                      <a:r>
                        <a:rPr lang="en-US" sz="2000" i="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De Minimis </a:t>
                      </a:r>
                      <a:r>
                        <a:rPr lang="en-US" sz="200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with Default Plan Provisions</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xmlns="" val="2072391069"/>
                  </a:ext>
                </a:extLst>
              </a:tr>
            </a:tbl>
          </a:graphicData>
        </a:graphic>
      </p:graphicFrame>
    </p:spTree>
    <p:extLst>
      <p:ext uri="{BB962C8B-B14F-4D97-AF65-F5344CB8AC3E}">
        <p14:creationId xmlns:p14="http://schemas.microsoft.com/office/powerpoint/2010/main" val="629273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10.1 De Minimis Alternatives</a:t>
            </a:r>
            <a:endParaRPr lang="en-US" i="1"/>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5" name="Content Placeholder 2">
            <a:extLst>
              <a:ext uri="{FF2B5EF4-FFF2-40B4-BE49-F238E27FC236}">
                <a16:creationId xmlns:a16="http://schemas.microsoft.com/office/drawing/2014/main" xmlns="" id="{C5802E5D-90D3-424F-B36E-B84270E3199D}"/>
              </a:ext>
            </a:extLst>
          </p:cNvPr>
          <p:cNvSpPr>
            <a:spLocks noGrp="1"/>
          </p:cNvSpPr>
          <p:nvPr>
            <p:ph idx="1"/>
          </p:nvPr>
        </p:nvSpPr>
        <p:spPr>
          <a:xfrm>
            <a:off x="228600" y="1382487"/>
            <a:ext cx="8686800" cy="5264202"/>
          </a:xfrm>
        </p:spPr>
        <p:txBody>
          <a:bodyPr/>
          <a:lstStyle/>
          <a:p>
            <a:pPr marL="0" indent="0">
              <a:buNone/>
            </a:pPr>
            <a:r>
              <a:rPr lang="en-US" sz="2400" b="1" u="sng"/>
              <a:t>Alternative 7b</a:t>
            </a:r>
          </a:p>
          <a:p>
            <a:r>
              <a:rPr lang="en-US" sz="2400"/>
              <a:t>During scoping, Georgia DNR proposed a </a:t>
            </a:r>
            <a:r>
              <a:rPr lang="en-US" sz="2400" i="1"/>
              <a:t>de </a:t>
            </a:r>
            <a:r>
              <a:rPr lang="en-US" sz="2400" i="1" err="1"/>
              <a:t>minimis</a:t>
            </a:r>
            <a:r>
              <a:rPr lang="en-US" sz="2400" i="1"/>
              <a:t> </a:t>
            </a:r>
            <a:r>
              <a:rPr lang="en-US" sz="2400"/>
              <a:t>provision</a:t>
            </a:r>
            <a:endParaRPr lang="en-US" sz="2400">
              <a:ea typeface="Tahoma"/>
              <a:cs typeface="Tahoma"/>
            </a:endParaRPr>
          </a:p>
          <a:p>
            <a:r>
              <a:rPr lang="en-US" sz="2400" i="1"/>
              <a:t>De </a:t>
            </a:r>
            <a:r>
              <a:rPr lang="en-US" sz="2400" i="1" err="1"/>
              <a:t>minimis</a:t>
            </a:r>
            <a:r>
              <a:rPr lang="en-US" sz="2400"/>
              <a:t> status would exempt the state from recreational measures</a:t>
            </a:r>
          </a:p>
          <a:p>
            <a:r>
              <a:rPr lang="en-US" sz="2400"/>
              <a:t>To qualify for </a:t>
            </a:r>
            <a:r>
              <a:rPr lang="en-US" sz="2400" i="1"/>
              <a:t>de </a:t>
            </a:r>
            <a:r>
              <a:rPr lang="en-US" sz="2400" i="1" err="1"/>
              <a:t>minimis</a:t>
            </a:r>
            <a:r>
              <a:rPr lang="en-US" sz="2400" i="1"/>
              <a:t> </a:t>
            </a:r>
            <a:r>
              <a:rPr lang="en-US" sz="2400"/>
              <a:t>status:</a:t>
            </a:r>
            <a:r>
              <a:rPr lang="en-US" sz="2400" i="1"/>
              <a:t> </a:t>
            </a:r>
            <a:endParaRPr lang="en-US" sz="2400" i="1">
              <a:ea typeface="Tahoma"/>
              <a:cs typeface="Tahoma"/>
            </a:endParaRPr>
          </a:p>
          <a:p>
            <a:pPr lvl="1"/>
            <a:r>
              <a:rPr lang="en-US" sz="2000"/>
              <a:t>3-year average of total landings (commercial + recreational) &lt; 1% </a:t>
            </a:r>
            <a:r>
              <a:rPr lang="en-US" sz="2000" err="1"/>
              <a:t>coastwide</a:t>
            </a:r>
            <a:r>
              <a:rPr lang="en-US" sz="2000"/>
              <a:t> landings</a:t>
            </a:r>
          </a:p>
          <a:p>
            <a:pPr marL="0" indent="-114300">
              <a:buNone/>
            </a:pPr>
            <a:r>
              <a:rPr lang="en-US" sz="2400" b="1" u="sng">
                <a:ea typeface="Tahoma"/>
                <a:cs typeface="Tahoma"/>
              </a:rPr>
              <a:t>Alternative 7c</a:t>
            </a:r>
          </a:p>
          <a:p>
            <a:pPr marL="228600"/>
            <a:r>
              <a:rPr lang="en-US" sz="2400">
                <a:ea typeface="Tahoma"/>
                <a:cs typeface="Tahoma"/>
              </a:rPr>
              <a:t>Minimum default measures</a:t>
            </a:r>
          </a:p>
          <a:p>
            <a:pPr marL="800100" lvl="1"/>
            <a:r>
              <a:rPr lang="en-US" sz="2000">
                <a:ea typeface="Tahoma"/>
                <a:cs typeface="Tahoma"/>
              </a:rPr>
              <a:t>3 fish bag limit (private anglers), 5 fish bag limit (party/charter), no minimum size, open all year round.</a:t>
            </a:r>
          </a:p>
        </p:txBody>
      </p:sp>
    </p:spTree>
    <p:extLst>
      <p:ext uri="{BB962C8B-B14F-4D97-AF65-F5344CB8AC3E}">
        <p14:creationId xmlns:p14="http://schemas.microsoft.com/office/powerpoint/2010/main" val="2663264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277463"/>
            <a:ext cx="8686800" cy="1005840"/>
          </a:xfrm>
        </p:spPr>
        <p:txBody>
          <a:bodyPr/>
          <a:lstStyle/>
          <a:p>
            <a:r>
              <a:rPr lang="en-US"/>
              <a:t>10.2 Impacts of </a:t>
            </a:r>
            <a:r>
              <a:rPr lang="en-US" i="1"/>
              <a:t>De Minimis</a:t>
            </a:r>
            <a:endParaRPr lang="en-US"/>
          </a:p>
        </p:txBody>
      </p:sp>
      <p:sp>
        <p:nvSpPr>
          <p:cNvPr id="3" name="Content Placeholder 2"/>
          <p:cNvSpPr>
            <a:spLocks noGrp="1"/>
          </p:cNvSpPr>
          <p:nvPr>
            <p:ph idx="1"/>
          </p:nvPr>
        </p:nvSpPr>
        <p:spPr/>
        <p:txBody>
          <a:bodyPr/>
          <a:lstStyle/>
          <a:p>
            <a:r>
              <a:rPr lang="en-US"/>
              <a:t>Alternatives 7b and 7c complicate enforcement</a:t>
            </a:r>
          </a:p>
          <a:p>
            <a:r>
              <a:rPr lang="en-US"/>
              <a:t>Alt 7b slightly reduces catch accountability in short term</a:t>
            </a:r>
          </a:p>
          <a:p>
            <a:r>
              <a:rPr lang="en-US"/>
              <a:t>Alternative 7b provides minor economic benefits to </a:t>
            </a:r>
            <a:r>
              <a:rPr lang="en-US" i="1"/>
              <a:t>de </a:t>
            </a:r>
            <a:r>
              <a:rPr lang="en-US" i="1" err="1"/>
              <a:t>minimis</a:t>
            </a:r>
            <a:r>
              <a:rPr lang="en-US" i="1"/>
              <a:t> </a:t>
            </a:r>
            <a:r>
              <a:rPr lang="en-US"/>
              <a:t>states</a:t>
            </a:r>
          </a:p>
        </p:txBody>
      </p:sp>
    </p:spTree>
    <p:extLst>
      <p:ext uri="{BB962C8B-B14F-4D97-AF65-F5344CB8AC3E}">
        <p14:creationId xmlns:p14="http://schemas.microsoft.com/office/powerpoint/2010/main" val="613012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AD43-5E89-40FA-BB83-EE2AC645202D}"/>
              </a:ext>
            </a:extLst>
          </p:cNvPr>
          <p:cNvSpPr>
            <a:spLocks noGrp="1"/>
          </p:cNvSpPr>
          <p:nvPr>
            <p:ph type="title"/>
          </p:nvPr>
        </p:nvSpPr>
        <p:spPr/>
        <p:txBody>
          <a:bodyPr/>
          <a:lstStyle/>
          <a:p>
            <a:r>
              <a:rPr lang="en-US"/>
              <a:t>Next Steps</a:t>
            </a:r>
          </a:p>
        </p:txBody>
      </p:sp>
      <p:sp>
        <p:nvSpPr>
          <p:cNvPr id="7" name="Content Placeholder 6">
            <a:extLst>
              <a:ext uri="{FF2B5EF4-FFF2-40B4-BE49-F238E27FC236}">
                <a16:creationId xmlns:a16="http://schemas.microsoft.com/office/drawing/2014/main" xmlns="" id="{1E0DED46-A921-4109-94A7-9D4AEA1AFFDE}"/>
              </a:ext>
            </a:extLst>
          </p:cNvPr>
          <p:cNvSpPr>
            <a:spLocks noGrp="1"/>
          </p:cNvSpPr>
          <p:nvPr>
            <p:ph idx="1"/>
          </p:nvPr>
        </p:nvSpPr>
        <p:spPr/>
        <p:txBody>
          <a:bodyPr/>
          <a:lstStyle/>
          <a:p>
            <a:r>
              <a:rPr lang="en-US" sz="2400" dirty="0"/>
              <a:t>March/April 2021: Public Hearings</a:t>
            </a:r>
          </a:p>
          <a:p>
            <a:r>
              <a:rPr lang="en-US" sz="2400" dirty="0"/>
              <a:t>June 2021: Final Action</a:t>
            </a:r>
            <a:endParaRPr lang="en-US" dirty="0"/>
          </a:p>
          <a:p>
            <a:r>
              <a:rPr lang="en-US" sz="2400" dirty="0"/>
              <a:t>August 2021: Formal submission to NOAA Fisheries </a:t>
            </a:r>
            <a:endParaRPr lang="en-US" dirty="0"/>
          </a:p>
          <a:p>
            <a:r>
              <a:rPr lang="en-US" sz="2400" dirty="0"/>
              <a:t>2021: Management Track Assessment</a:t>
            </a:r>
          </a:p>
          <a:p>
            <a:r>
              <a:rPr lang="en-US" sz="2400" dirty="0"/>
              <a:t>2022: Bluefish Rebuilding Plan Implemented</a:t>
            </a:r>
          </a:p>
          <a:p>
            <a:endParaRPr lang="en-US" sz="2400" dirty="0"/>
          </a:p>
          <a:p>
            <a:r>
              <a:rPr lang="en-US" sz="2400" dirty="0"/>
              <a:t>Public comment period will open after the document is posted</a:t>
            </a:r>
          </a:p>
          <a:p>
            <a:r>
              <a:rPr lang="en-US" sz="2400" dirty="0"/>
              <a:t>First hearing can not be scheduled until 30 days after posting – we will be in touch to schedule hearings.</a:t>
            </a:r>
            <a:endParaRPr lang="en-US" sz="2800" dirty="0"/>
          </a:p>
          <a:p>
            <a:pPr marL="0" indent="0">
              <a:buNone/>
            </a:pPr>
            <a:endParaRPr lang="en-US" sz="2800" dirty="0"/>
          </a:p>
          <a:p>
            <a:endParaRPr lang="en-US" sz="2800" dirty="0"/>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1789443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Backup Slides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3258783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8425C82F-7FA5-4144-A9E9-71C3C511D9CF}"/>
              </a:ext>
            </a:extLst>
          </p:cNvPr>
          <p:cNvGraphicFramePr>
            <a:graphicFrameLocks noGrp="1"/>
          </p:cNvGraphicFramePr>
          <p:nvPr>
            <p:extLst>
              <p:ext uri="{D42A27DB-BD31-4B8C-83A1-F6EECF244321}">
                <p14:modId xmlns:p14="http://schemas.microsoft.com/office/powerpoint/2010/main" val="329811010"/>
              </p:ext>
            </p:extLst>
          </p:nvPr>
        </p:nvGraphicFramePr>
        <p:xfrm>
          <a:off x="924971" y="1479953"/>
          <a:ext cx="7309477" cy="4697646"/>
        </p:xfrm>
        <a:graphic>
          <a:graphicData uri="http://schemas.openxmlformats.org/drawingml/2006/table">
            <a:tbl>
              <a:tblPr firstRow="1" firstCol="1" bandRow="1">
                <a:tableStyleId>{5C22544A-7EE6-4342-B048-85BDC9FD1C3A}</a:tableStyleId>
              </a:tblPr>
              <a:tblGrid>
                <a:gridCol w="1792971">
                  <a:extLst>
                    <a:ext uri="{9D8B030D-6E8A-4147-A177-3AD203B41FA5}">
                      <a16:colId xmlns:a16="http://schemas.microsoft.com/office/drawing/2014/main" xmlns="" val="2263220873"/>
                    </a:ext>
                  </a:extLst>
                </a:gridCol>
                <a:gridCol w="1442279">
                  <a:extLst>
                    <a:ext uri="{9D8B030D-6E8A-4147-A177-3AD203B41FA5}">
                      <a16:colId xmlns:a16="http://schemas.microsoft.com/office/drawing/2014/main" xmlns="" val="2215521325"/>
                    </a:ext>
                  </a:extLst>
                </a:gridCol>
                <a:gridCol w="1270109">
                  <a:extLst>
                    <a:ext uri="{9D8B030D-6E8A-4147-A177-3AD203B41FA5}">
                      <a16:colId xmlns:a16="http://schemas.microsoft.com/office/drawing/2014/main" xmlns="" val="2656771191"/>
                    </a:ext>
                  </a:extLst>
                </a:gridCol>
                <a:gridCol w="1402059">
                  <a:extLst>
                    <a:ext uri="{9D8B030D-6E8A-4147-A177-3AD203B41FA5}">
                      <a16:colId xmlns:a16="http://schemas.microsoft.com/office/drawing/2014/main" xmlns="" val="2081645840"/>
                    </a:ext>
                  </a:extLst>
                </a:gridCol>
                <a:gridCol w="1402059">
                  <a:extLst>
                    <a:ext uri="{9D8B030D-6E8A-4147-A177-3AD203B41FA5}">
                      <a16:colId xmlns:a16="http://schemas.microsoft.com/office/drawing/2014/main" xmlns="" val="582403096"/>
                    </a:ext>
                  </a:extLst>
                </a:gridCol>
              </a:tblGrid>
              <a:tr h="276332">
                <a:tc rowSpan="3">
                  <a:txBody>
                    <a:bodyPr/>
                    <a:lstStyle/>
                    <a:p>
                      <a:pPr algn="ctr">
                        <a:spcAft>
                          <a:spcPts val="0"/>
                        </a:spcAft>
                      </a:pPr>
                      <a:r>
                        <a:rPr lang="en-US" sz="1200">
                          <a:effectLst/>
                        </a:rPr>
                        <a:t>Specification</a:t>
                      </a:r>
                    </a:p>
                  </a:txBody>
                  <a:tcPr marL="68580" marR="68580" marT="0" marB="0" anchor="ctr"/>
                </a:tc>
                <a:tc gridSpan="4">
                  <a:txBody>
                    <a:bodyPr/>
                    <a:lstStyle/>
                    <a:p>
                      <a:pPr algn="ctr">
                        <a:spcAft>
                          <a:spcPts val="0"/>
                        </a:spcAft>
                      </a:pPr>
                      <a:r>
                        <a:rPr lang="en-US" sz="1200">
                          <a:effectLst/>
                        </a:rPr>
                        <a:t>Rebuilding Plan Alternatives with Estimated Specifications</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24816375"/>
                  </a:ext>
                </a:extLst>
              </a:tr>
              <a:tr h="576693">
                <a:tc vMerge="1">
                  <a:txBody>
                    <a:bodyPr/>
                    <a:lstStyle/>
                    <a:p>
                      <a:endParaRPr lang="en-US"/>
                    </a:p>
                  </a:txBody>
                  <a:tcPr/>
                </a:tc>
                <a:tc>
                  <a:txBody>
                    <a:bodyPr/>
                    <a:lstStyle/>
                    <a:p>
                      <a:pPr algn="ctr">
                        <a:spcAft>
                          <a:spcPts val="0"/>
                        </a:spcAft>
                      </a:pPr>
                      <a:r>
                        <a:rPr lang="en-US" sz="1200">
                          <a:effectLst/>
                        </a:rPr>
                        <a:t>4a - No Action/ Status Quo</a:t>
                      </a:r>
                    </a:p>
                  </a:txBody>
                  <a:tcPr marL="68580" marR="68580" marT="0" marB="0" anchor="ctr"/>
                </a:tc>
                <a:tc>
                  <a:txBody>
                    <a:bodyPr/>
                    <a:lstStyle/>
                    <a:p>
                      <a:pPr algn="ctr">
                        <a:spcAft>
                          <a:spcPts val="0"/>
                        </a:spcAft>
                      </a:pPr>
                      <a:r>
                        <a:rPr lang="en-US" sz="1200">
                          <a:effectLst/>
                        </a:rPr>
                        <a:t>4b - Constant Harvest</a:t>
                      </a:r>
                    </a:p>
                  </a:txBody>
                  <a:tcPr marL="68580" marR="68580" marT="0" marB="0" anchor="ctr"/>
                </a:tc>
                <a:tc>
                  <a:txBody>
                    <a:bodyPr/>
                    <a:lstStyle/>
                    <a:p>
                      <a:pPr algn="ctr">
                        <a:spcAft>
                          <a:spcPts val="0"/>
                        </a:spcAft>
                      </a:pPr>
                      <a:r>
                        <a:rPr lang="en-US" sz="1200">
                          <a:effectLst/>
                        </a:rPr>
                        <a:t>4c - P* (Council Risk Policy)</a:t>
                      </a:r>
                    </a:p>
                  </a:txBody>
                  <a:tcPr marL="68580" marR="68580" marT="0" marB="0" anchor="ctr"/>
                </a:tc>
                <a:tc>
                  <a:txBody>
                    <a:bodyPr/>
                    <a:lstStyle/>
                    <a:p>
                      <a:pPr algn="ctr">
                        <a:spcAft>
                          <a:spcPts val="0"/>
                        </a:spcAft>
                      </a:pPr>
                      <a:r>
                        <a:rPr lang="en-US" sz="1200">
                          <a:effectLst/>
                        </a:rPr>
                        <a:t>4d - Constant Fishing Mortality</a:t>
                      </a:r>
                    </a:p>
                  </a:txBody>
                  <a:tcPr marL="68580" marR="68580" marT="0" marB="0" anchor="ctr"/>
                </a:tc>
                <a:extLst>
                  <a:ext uri="{0D108BD9-81ED-4DB2-BD59-A6C34878D82A}">
                    <a16:rowId xmlns:a16="http://schemas.microsoft.com/office/drawing/2014/main" xmlns="" val="759634055"/>
                  </a:ext>
                </a:extLst>
              </a:tr>
              <a:tr h="384462">
                <a:tc vMerge="1">
                  <a:txBody>
                    <a:bodyPr/>
                    <a:lstStyle/>
                    <a:p>
                      <a:endParaRPr lang="en-US"/>
                    </a:p>
                  </a:txBody>
                  <a:tcPr/>
                </a:tc>
                <a:tc gridSpan="4">
                  <a:txBody>
                    <a:bodyPr/>
                    <a:lstStyle/>
                    <a:p>
                      <a:pPr algn="ctr">
                        <a:spcAft>
                          <a:spcPts val="0"/>
                        </a:spcAft>
                      </a:pPr>
                      <a:r>
                        <a:rPr lang="en-US" sz="1200">
                          <a:effectLst/>
                        </a:rPr>
                        <a:t>2022 Fishing Year – M </a:t>
                      </a:r>
                      <a:r>
                        <a:rPr lang="en-US" sz="1200" err="1">
                          <a:effectLst/>
                        </a:rPr>
                        <a:t>lbs</a:t>
                      </a:r>
                      <a:r>
                        <a:rPr lang="en-US" sz="1200">
                          <a:effectLst/>
                        </a:rPr>
                        <a:t> (mt), Assuming 83% recreational , 17% commercial allocation</a:t>
                      </a: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96882130"/>
                  </a:ext>
                </a:extLst>
              </a:tr>
              <a:tr h="384462">
                <a:tc>
                  <a:txBody>
                    <a:bodyPr/>
                    <a:lstStyle/>
                    <a:p>
                      <a:pPr algn="l">
                        <a:spcAft>
                          <a:spcPts val="0"/>
                        </a:spcAft>
                      </a:pPr>
                      <a:r>
                        <a:rPr lang="en-US" sz="1200">
                          <a:effectLst/>
                        </a:rPr>
                        <a:t>Rebuilding Plan Duration</a:t>
                      </a:r>
                    </a:p>
                  </a:txBody>
                  <a:tcPr marL="68580" marR="68580" marT="0" marB="0" anchor="ctr"/>
                </a:tc>
                <a:tc>
                  <a:txBody>
                    <a:bodyPr/>
                    <a:lstStyle/>
                    <a:p>
                      <a:pPr algn="ctr">
                        <a:spcAft>
                          <a:spcPts val="0"/>
                        </a:spcAft>
                      </a:pPr>
                      <a:r>
                        <a:rPr lang="en-US" sz="1200">
                          <a:effectLst/>
                        </a:rPr>
                        <a:t>n/a</a:t>
                      </a:r>
                    </a:p>
                  </a:txBody>
                  <a:tcPr marL="68580" marR="68580" marT="0" marB="0" anchor="ctr"/>
                </a:tc>
                <a:tc>
                  <a:txBody>
                    <a:bodyPr/>
                    <a:lstStyle/>
                    <a:p>
                      <a:pPr algn="ctr">
                        <a:spcAft>
                          <a:spcPts val="0"/>
                        </a:spcAft>
                      </a:pPr>
                      <a:r>
                        <a:rPr lang="en-US" sz="1200">
                          <a:effectLst/>
                        </a:rPr>
                        <a:t>4 years</a:t>
                      </a:r>
                    </a:p>
                  </a:txBody>
                  <a:tcPr marL="68580" marR="68580" marT="0" marB="0" anchor="ctr"/>
                </a:tc>
                <a:tc>
                  <a:txBody>
                    <a:bodyPr/>
                    <a:lstStyle/>
                    <a:p>
                      <a:pPr algn="ctr">
                        <a:spcAft>
                          <a:spcPts val="0"/>
                        </a:spcAft>
                      </a:pPr>
                      <a:r>
                        <a:rPr lang="en-US" sz="1200">
                          <a:effectLst/>
                        </a:rPr>
                        <a:t>5 years</a:t>
                      </a:r>
                    </a:p>
                  </a:txBody>
                  <a:tcPr marL="68580" marR="68580" marT="0" marB="0" anchor="ctr"/>
                </a:tc>
                <a:tc>
                  <a:txBody>
                    <a:bodyPr/>
                    <a:lstStyle/>
                    <a:p>
                      <a:pPr algn="ctr">
                        <a:spcAft>
                          <a:spcPts val="0"/>
                        </a:spcAft>
                      </a:pPr>
                      <a:r>
                        <a:rPr lang="en-US" sz="1200">
                          <a:effectLst/>
                        </a:rPr>
                        <a:t>7 years</a:t>
                      </a:r>
                    </a:p>
                  </a:txBody>
                  <a:tcPr marL="68580" marR="68580" marT="0" marB="0" anchor="ctr"/>
                </a:tc>
                <a:extLst>
                  <a:ext uri="{0D108BD9-81ED-4DB2-BD59-A6C34878D82A}">
                    <a16:rowId xmlns:a16="http://schemas.microsoft.com/office/drawing/2014/main" xmlns="" val="3064165722"/>
                  </a:ext>
                </a:extLst>
              </a:tr>
              <a:tr h="384462">
                <a:tc>
                  <a:txBody>
                    <a:bodyPr/>
                    <a:lstStyle/>
                    <a:p>
                      <a:pPr algn="l">
                        <a:spcAft>
                          <a:spcPts val="0"/>
                        </a:spcAft>
                      </a:pPr>
                      <a:r>
                        <a:rPr lang="en-US" sz="1200">
                          <a:effectLst/>
                        </a:rPr>
                        <a:t>Adjustment to Risk Policy</a:t>
                      </a:r>
                    </a:p>
                  </a:txBody>
                  <a:tcPr marL="68580" marR="68580" marT="0" marB="0" anchor="ctr"/>
                </a:tc>
                <a:tc>
                  <a:txBody>
                    <a:bodyPr/>
                    <a:lstStyle/>
                    <a:p>
                      <a:pPr algn="ctr">
                        <a:spcAft>
                          <a:spcPts val="0"/>
                        </a:spcAft>
                      </a:pPr>
                      <a:r>
                        <a:rPr lang="en-US" sz="1200">
                          <a:effectLst/>
                        </a:rPr>
                        <a:t>n/a</a:t>
                      </a:r>
                    </a:p>
                  </a:txBody>
                  <a:tcPr marL="68580" marR="68580" marT="0" marB="0" anchor="ctr"/>
                </a:tc>
                <a:tc>
                  <a:txBody>
                    <a:bodyPr/>
                    <a:lstStyle/>
                    <a:p>
                      <a:pPr algn="ctr">
                        <a:spcAft>
                          <a:spcPts val="0"/>
                        </a:spcAft>
                      </a:pPr>
                      <a:r>
                        <a:rPr lang="en-US" sz="1200">
                          <a:effectLst/>
                        </a:rPr>
                        <a:t>no</a:t>
                      </a:r>
                    </a:p>
                  </a:txBody>
                  <a:tcPr marL="68580" marR="68580" marT="0" marB="0" anchor="ctr"/>
                </a:tc>
                <a:tc>
                  <a:txBody>
                    <a:bodyPr/>
                    <a:lstStyle/>
                    <a:p>
                      <a:pPr algn="ctr">
                        <a:spcAft>
                          <a:spcPts val="0"/>
                        </a:spcAft>
                      </a:pPr>
                      <a:r>
                        <a:rPr lang="en-US" sz="1200">
                          <a:effectLst/>
                        </a:rPr>
                        <a:t>n/a</a:t>
                      </a:r>
                    </a:p>
                  </a:txBody>
                  <a:tcPr marL="68580" marR="68580" marT="0" marB="0" anchor="ctr"/>
                </a:tc>
                <a:tc>
                  <a:txBody>
                    <a:bodyPr/>
                    <a:lstStyle/>
                    <a:p>
                      <a:pPr algn="ctr">
                        <a:spcAft>
                          <a:spcPts val="0"/>
                        </a:spcAft>
                      </a:pPr>
                      <a:r>
                        <a:rPr lang="en-US" sz="1200">
                          <a:effectLst/>
                        </a:rPr>
                        <a:t>yes</a:t>
                      </a:r>
                    </a:p>
                  </a:txBody>
                  <a:tcPr marL="68580" marR="68580" marT="0" marB="0" anchor="ctr"/>
                </a:tc>
                <a:extLst>
                  <a:ext uri="{0D108BD9-81ED-4DB2-BD59-A6C34878D82A}">
                    <a16:rowId xmlns:a16="http://schemas.microsoft.com/office/drawing/2014/main" xmlns="" val="2356266218"/>
                  </a:ext>
                </a:extLst>
              </a:tr>
              <a:tr h="216260">
                <a:tc>
                  <a:txBody>
                    <a:bodyPr/>
                    <a:lstStyle/>
                    <a:p>
                      <a:pPr>
                        <a:spcAft>
                          <a:spcPts val="0"/>
                        </a:spcAft>
                      </a:pPr>
                      <a:r>
                        <a:rPr lang="en-US" sz="1200">
                          <a:effectLst/>
                        </a:rPr>
                        <a:t>Catch </a:t>
                      </a:r>
                    </a:p>
                  </a:txBody>
                  <a:tcPr marL="68580" marR="68580" marT="0" marB="0" anchor="ctr"/>
                </a:tc>
                <a:tc rowSpan="10">
                  <a:txBody>
                    <a:bodyPr/>
                    <a:lstStyle/>
                    <a:p>
                      <a:pPr algn="l">
                        <a:spcAft>
                          <a:spcPts val="0"/>
                        </a:spcAft>
                      </a:pPr>
                      <a:r>
                        <a:rPr lang="en-US" sz="1200">
                          <a:effectLst/>
                        </a:rPr>
                        <a:t>With no action, no rebuilding plan would be implemented, no changes to the current risk policy would occur, and the current specifications would remain in place.</a:t>
                      </a:r>
                    </a:p>
                  </a:txBody>
                  <a:tcPr marL="68580" marR="68580" marT="0" marB="0"/>
                </a:tc>
                <a:tc>
                  <a:txBody>
                    <a:bodyPr/>
                    <a:lstStyle/>
                    <a:p>
                      <a:pPr algn="ctr">
                        <a:spcAft>
                          <a:spcPts val="0"/>
                        </a:spcAft>
                      </a:pPr>
                      <a:r>
                        <a:rPr lang="en-US" sz="1200">
                          <a:effectLst/>
                        </a:rPr>
                        <a:t>16.28 (7,385)</a:t>
                      </a:r>
                    </a:p>
                  </a:txBody>
                  <a:tcPr marL="68580" marR="68580" marT="0" marB="0" anchor="ctr"/>
                </a:tc>
                <a:tc>
                  <a:txBody>
                    <a:bodyPr/>
                    <a:lstStyle/>
                    <a:p>
                      <a:pPr algn="ctr">
                        <a:spcAft>
                          <a:spcPts val="0"/>
                        </a:spcAft>
                      </a:pPr>
                      <a:r>
                        <a:rPr lang="en-US" sz="1200">
                          <a:effectLst/>
                        </a:rPr>
                        <a:t>24.74 (11,222)</a:t>
                      </a:r>
                    </a:p>
                  </a:txBody>
                  <a:tcPr marL="68580" marR="68580" marT="0" marB="0" anchor="ctr"/>
                </a:tc>
                <a:tc>
                  <a:txBody>
                    <a:bodyPr/>
                    <a:lstStyle/>
                    <a:p>
                      <a:pPr algn="ctr">
                        <a:spcAft>
                          <a:spcPts val="0"/>
                        </a:spcAft>
                      </a:pPr>
                      <a:r>
                        <a:rPr lang="en-US" sz="1200">
                          <a:effectLst/>
                        </a:rPr>
                        <a:t>40.73 (18,477)</a:t>
                      </a:r>
                    </a:p>
                  </a:txBody>
                  <a:tcPr marL="68580" marR="68580" marT="0" marB="0" anchor="ctr"/>
                </a:tc>
                <a:extLst>
                  <a:ext uri="{0D108BD9-81ED-4DB2-BD59-A6C34878D82A}">
                    <a16:rowId xmlns:a16="http://schemas.microsoft.com/office/drawing/2014/main" xmlns="" val="2492626273"/>
                  </a:ext>
                </a:extLst>
              </a:tr>
              <a:tr h="216260">
                <a:tc>
                  <a:txBody>
                    <a:bodyPr/>
                    <a:lstStyle/>
                    <a:p>
                      <a:pPr>
                        <a:spcAft>
                          <a:spcPts val="0"/>
                        </a:spcAft>
                      </a:pPr>
                      <a:r>
                        <a:rPr lang="en-US" sz="1200">
                          <a:effectLst/>
                        </a:rPr>
                        <a:t>ACL</a:t>
                      </a:r>
                    </a:p>
                  </a:txBody>
                  <a:tcPr marL="68580" marR="68580" marT="0" marB="0" anchor="ctr"/>
                </a:tc>
                <a:tc vMerge="1">
                  <a:txBody>
                    <a:bodyPr/>
                    <a:lstStyle/>
                    <a:p>
                      <a:endParaRPr lang="en-US"/>
                    </a:p>
                  </a:txBody>
                  <a:tcPr/>
                </a:tc>
                <a:tc>
                  <a:txBody>
                    <a:bodyPr/>
                    <a:lstStyle/>
                    <a:p>
                      <a:pPr algn="ctr">
                        <a:spcAft>
                          <a:spcPts val="0"/>
                        </a:spcAft>
                      </a:pPr>
                      <a:r>
                        <a:rPr lang="en-US" sz="1200">
                          <a:effectLst/>
                        </a:rPr>
                        <a:t>16.28 (7,385)</a:t>
                      </a:r>
                    </a:p>
                  </a:txBody>
                  <a:tcPr marL="68580" marR="68580" marT="0" marB="0" anchor="ctr"/>
                </a:tc>
                <a:tc>
                  <a:txBody>
                    <a:bodyPr/>
                    <a:lstStyle/>
                    <a:p>
                      <a:pPr algn="ctr">
                        <a:spcAft>
                          <a:spcPts val="0"/>
                        </a:spcAft>
                      </a:pPr>
                      <a:r>
                        <a:rPr lang="en-US" sz="1200">
                          <a:effectLst/>
                        </a:rPr>
                        <a:t>24.74 (11,222)</a:t>
                      </a:r>
                    </a:p>
                  </a:txBody>
                  <a:tcPr marL="68580" marR="68580" marT="0" marB="0" anchor="ctr"/>
                </a:tc>
                <a:tc>
                  <a:txBody>
                    <a:bodyPr/>
                    <a:lstStyle/>
                    <a:p>
                      <a:pPr algn="ctr">
                        <a:spcAft>
                          <a:spcPts val="0"/>
                        </a:spcAft>
                      </a:pPr>
                      <a:r>
                        <a:rPr lang="en-US" sz="1200">
                          <a:effectLst/>
                        </a:rPr>
                        <a:t>40.73 (18,477)</a:t>
                      </a:r>
                    </a:p>
                  </a:txBody>
                  <a:tcPr marL="68580" marR="68580" marT="0" marB="0" anchor="ctr"/>
                </a:tc>
                <a:extLst>
                  <a:ext uri="{0D108BD9-81ED-4DB2-BD59-A6C34878D82A}">
                    <a16:rowId xmlns:a16="http://schemas.microsoft.com/office/drawing/2014/main" xmlns="" val="1297299552"/>
                  </a:ext>
                </a:extLst>
              </a:tr>
              <a:tr h="216260">
                <a:tc>
                  <a:txBody>
                    <a:bodyPr/>
                    <a:lstStyle/>
                    <a:p>
                      <a:pPr>
                        <a:spcAft>
                          <a:spcPts val="0"/>
                        </a:spcAft>
                      </a:pPr>
                      <a:r>
                        <a:rPr lang="en-US" sz="1200">
                          <a:effectLst/>
                        </a:rPr>
                        <a:t>Commercial ACT</a:t>
                      </a:r>
                    </a:p>
                  </a:txBody>
                  <a:tcPr marL="68580" marR="68580" marT="0" marB="0" anchor="ctr"/>
                </a:tc>
                <a:tc vMerge="1">
                  <a:txBody>
                    <a:bodyPr/>
                    <a:lstStyle/>
                    <a:p>
                      <a:endParaRPr lang="en-US"/>
                    </a:p>
                  </a:txBody>
                  <a:tcPr/>
                </a:tc>
                <a:tc>
                  <a:txBody>
                    <a:bodyPr/>
                    <a:lstStyle/>
                    <a:p>
                      <a:pPr algn="ctr">
                        <a:spcAft>
                          <a:spcPts val="0"/>
                        </a:spcAft>
                      </a:pPr>
                      <a:r>
                        <a:rPr lang="en-US" sz="1200">
                          <a:effectLst/>
                        </a:rPr>
                        <a:t>2.77 (1,255)</a:t>
                      </a:r>
                    </a:p>
                  </a:txBody>
                  <a:tcPr marL="68580" marR="68580" marT="0" marB="0" anchor="ctr"/>
                </a:tc>
                <a:tc>
                  <a:txBody>
                    <a:bodyPr/>
                    <a:lstStyle/>
                    <a:p>
                      <a:pPr algn="ctr">
                        <a:spcAft>
                          <a:spcPts val="0"/>
                        </a:spcAft>
                      </a:pPr>
                      <a:r>
                        <a:rPr lang="en-US" sz="1200">
                          <a:effectLst/>
                        </a:rPr>
                        <a:t>4.21 (1,908)</a:t>
                      </a:r>
                    </a:p>
                  </a:txBody>
                  <a:tcPr marL="68580" marR="68580" marT="0" marB="0" anchor="ctr"/>
                </a:tc>
                <a:tc>
                  <a:txBody>
                    <a:bodyPr/>
                    <a:lstStyle/>
                    <a:p>
                      <a:pPr algn="ctr">
                        <a:spcAft>
                          <a:spcPts val="0"/>
                        </a:spcAft>
                      </a:pPr>
                      <a:r>
                        <a:rPr lang="en-US" sz="1200">
                          <a:effectLst/>
                        </a:rPr>
                        <a:t>6.92 (3,141)</a:t>
                      </a:r>
                    </a:p>
                  </a:txBody>
                  <a:tcPr marL="68580" marR="68580" marT="0" marB="0" anchor="ctr"/>
                </a:tc>
                <a:extLst>
                  <a:ext uri="{0D108BD9-81ED-4DB2-BD59-A6C34878D82A}">
                    <a16:rowId xmlns:a16="http://schemas.microsoft.com/office/drawing/2014/main" xmlns="" val="2976642441"/>
                  </a:ext>
                </a:extLst>
              </a:tr>
              <a:tr h="216260">
                <a:tc>
                  <a:txBody>
                    <a:bodyPr/>
                    <a:lstStyle/>
                    <a:p>
                      <a:pPr>
                        <a:spcAft>
                          <a:spcPts val="0"/>
                        </a:spcAft>
                      </a:pPr>
                      <a:r>
                        <a:rPr lang="en-US" sz="1200">
                          <a:effectLst/>
                        </a:rPr>
                        <a:t>Recreational ACT</a:t>
                      </a:r>
                    </a:p>
                  </a:txBody>
                  <a:tcPr marL="68580" marR="68580" marT="0" marB="0" anchor="ctr"/>
                </a:tc>
                <a:tc vMerge="1">
                  <a:txBody>
                    <a:bodyPr/>
                    <a:lstStyle/>
                    <a:p>
                      <a:endParaRPr lang="en-US"/>
                    </a:p>
                  </a:txBody>
                  <a:tcPr/>
                </a:tc>
                <a:tc>
                  <a:txBody>
                    <a:bodyPr/>
                    <a:lstStyle/>
                    <a:p>
                      <a:pPr algn="ctr">
                        <a:spcAft>
                          <a:spcPts val="0"/>
                        </a:spcAft>
                      </a:pPr>
                      <a:r>
                        <a:rPr lang="en-US" sz="1200">
                          <a:effectLst/>
                        </a:rPr>
                        <a:t>13.51 (6,130)</a:t>
                      </a:r>
                    </a:p>
                  </a:txBody>
                  <a:tcPr marL="68580" marR="68580" marT="0" marB="0" anchor="ctr"/>
                </a:tc>
                <a:tc>
                  <a:txBody>
                    <a:bodyPr/>
                    <a:lstStyle/>
                    <a:p>
                      <a:pPr algn="ctr">
                        <a:spcAft>
                          <a:spcPts val="0"/>
                        </a:spcAft>
                      </a:pPr>
                      <a:r>
                        <a:rPr lang="en-US" sz="1200">
                          <a:effectLst/>
                        </a:rPr>
                        <a:t>20.53 (9,314)</a:t>
                      </a:r>
                    </a:p>
                  </a:txBody>
                  <a:tcPr marL="68580" marR="68580" marT="0" marB="0" anchor="ctr"/>
                </a:tc>
                <a:tc>
                  <a:txBody>
                    <a:bodyPr/>
                    <a:lstStyle/>
                    <a:p>
                      <a:pPr algn="ctr">
                        <a:spcAft>
                          <a:spcPts val="0"/>
                        </a:spcAft>
                      </a:pPr>
                      <a:r>
                        <a:rPr lang="en-US" sz="1200">
                          <a:effectLst/>
                        </a:rPr>
                        <a:t>33.81 (15,336)</a:t>
                      </a:r>
                    </a:p>
                  </a:txBody>
                  <a:tcPr marL="68580" marR="68580" marT="0" marB="0" anchor="ctr"/>
                </a:tc>
                <a:extLst>
                  <a:ext uri="{0D108BD9-81ED-4DB2-BD59-A6C34878D82A}">
                    <a16:rowId xmlns:a16="http://schemas.microsoft.com/office/drawing/2014/main" xmlns="" val="2538295124"/>
                  </a:ext>
                </a:extLst>
              </a:tr>
              <a:tr h="384462">
                <a:tc>
                  <a:txBody>
                    <a:bodyPr/>
                    <a:lstStyle/>
                    <a:p>
                      <a:pPr>
                        <a:spcAft>
                          <a:spcPts val="0"/>
                        </a:spcAft>
                      </a:pPr>
                      <a:r>
                        <a:rPr lang="en-US" sz="1200">
                          <a:effectLst/>
                        </a:rPr>
                        <a:t>Commercial Discards</a:t>
                      </a:r>
                    </a:p>
                  </a:txBody>
                  <a:tcPr marL="68580" marR="68580" marT="0" marB="0" anchor="ctr"/>
                </a:tc>
                <a:tc vMerge="1">
                  <a:txBody>
                    <a:bodyPr/>
                    <a:lstStyle/>
                    <a:p>
                      <a:endParaRPr lang="en-US"/>
                    </a:p>
                  </a:txBody>
                  <a:tcPr/>
                </a:tc>
                <a:tc>
                  <a:txBody>
                    <a:bodyPr/>
                    <a:lstStyle/>
                    <a:p>
                      <a:pPr algn="ctr">
                        <a:spcAft>
                          <a:spcPts val="0"/>
                        </a:spcAft>
                      </a:pPr>
                      <a:r>
                        <a:rPr lang="en-US" sz="1200">
                          <a:effectLst/>
                        </a:rPr>
                        <a:t>0</a:t>
                      </a:r>
                    </a:p>
                  </a:txBody>
                  <a:tcPr marL="68580" marR="68580" marT="0" marB="0" anchor="ctr"/>
                </a:tc>
                <a:tc>
                  <a:txBody>
                    <a:bodyPr/>
                    <a:lstStyle/>
                    <a:p>
                      <a:pPr algn="ctr">
                        <a:spcAft>
                          <a:spcPts val="0"/>
                        </a:spcAft>
                      </a:pPr>
                      <a:r>
                        <a:rPr lang="en-US" sz="1200">
                          <a:effectLst/>
                        </a:rPr>
                        <a:t>0</a:t>
                      </a:r>
                    </a:p>
                  </a:txBody>
                  <a:tcPr marL="68580" marR="68580" marT="0" marB="0" anchor="ctr"/>
                </a:tc>
                <a:tc>
                  <a:txBody>
                    <a:bodyPr/>
                    <a:lstStyle/>
                    <a:p>
                      <a:pPr algn="ctr">
                        <a:spcAft>
                          <a:spcPts val="0"/>
                        </a:spcAft>
                      </a:pPr>
                      <a:r>
                        <a:rPr lang="en-US" sz="1200">
                          <a:effectLst/>
                        </a:rPr>
                        <a:t>0</a:t>
                      </a:r>
                    </a:p>
                  </a:txBody>
                  <a:tcPr marL="68580" marR="68580" marT="0" marB="0" anchor="ctr"/>
                </a:tc>
                <a:extLst>
                  <a:ext uri="{0D108BD9-81ED-4DB2-BD59-A6C34878D82A}">
                    <a16:rowId xmlns:a16="http://schemas.microsoft.com/office/drawing/2014/main" xmlns="" val="2681962641"/>
                  </a:ext>
                </a:extLst>
              </a:tr>
              <a:tr h="576693">
                <a:tc>
                  <a:txBody>
                    <a:bodyPr/>
                    <a:lstStyle/>
                    <a:p>
                      <a:pPr algn="l">
                        <a:spcAft>
                          <a:spcPts val="0"/>
                        </a:spcAft>
                      </a:pPr>
                      <a:r>
                        <a:rPr lang="en-US" sz="1200">
                          <a:effectLst/>
                        </a:rPr>
                        <a:t>Recreational Discards (2019 estimate)</a:t>
                      </a:r>
                    </a:p>
                  </a:txBody>
                  <a:tcPr marL="68580" marR="68580" marT="0" marB="0" anchor="ctr"/>
                </a:tc>
                <a:tc vMerge="1">
                  <a:txBody>
                    <a:bodyPr/>
                    <a:lstStyle/>
                    <a:p>
                      <a:endParaRPr lang="en-US"/>
                    </a:p>
                  </a:txBody>
                  <a:tcPr/>
                </a:tc>
                <a:tc>
                  <a:txBody>
                    <a:bodyPr/>
                    <a:lstStyle/>
                    <a:p>
                      <a:pPr algn="ctr">
                        <a:spcAft>
                          <a:spcPts val="0"/>
                        </a:spcAft>
                      </a:pPr>
                      <a:r>
                        <a:rPr lang="en-US" sz="1200">
                          <a:effectLst/>
                        </a:rPr>
                        <a:t>5.17 (2,343) </a:t>
                      </a:r>
                    </a:p>
                  </a:txBody>
                  <a:tcPr marL="68580" marR="68580" marT="0" marB="0" anchor="ctr"/>
                </a:tc>
                <a:tc>
                  <a:txBody>
                    <a:bodyPr/>
                    <a:lstStyle/>
                    <a:p>
                      <a:pPr algn="ctr">
                        <a:spcAft>
                          <a:spcPts val="0"/>
                        </a:spcAft>
                      </a:pPr>
                      <a:r>
                        <a:rPr lang="en-US" sz="1200">
                          <a:effectLst/>
                        </a:rPr>
                        <a:t>5.17 (2,343)</a:t>
                      </a:r>
                    </a:p>
                  </a:txBody>
                  <a:tcPr marL="68580" marR="68580" marT="0" marB="0" anchor="ctr"/>
                </a:tc>
                <a:tc>
                  <a:txBody>
                    <a:bodyPr/>
                    <a:lstStyle/>
                    <a:p>
                      <a:pPr algn="ctr">
                        <a:spcAft>
                          <a:spcPts val="0"/>
                        </a:spcAft>
                      </a:pPr>
                      <a:r>
                        <a:rPr lang="en-US" sz="1200">
                          <a:effectLst/>
                        </a:rPr>
                        <a:t>5.17 (2,343)</a:t>
                      </a:r>
                    </a:p>
                  </a:txBody>
                  <a:tcPr marL="68580" marR="68580" marT="0" marB="0" anchor="ctr"/>
                </a:tc>
                <a:extLst>
                  <a:ext uri="{0D108BD9-81ED-4DB2-BD59-A6C34878D82A}">
                    <a16:rowId xmlns:a16="http://schemas.microsoft.com/office/drawing/2014/main" xmlns="" val="540417010"/>
                  </a:ext>
                </a:extLst>
              </a:tr>
              <a:tr h="216260">
                <a:tc>
                  <a:txBody>
                    <a:bodyPr/>
                    <a:lstStyle/>
                    <a:p>
                      <a:pPr>
                        <a:spcAft>
                          <a:spcPts val="0"/>
                        </a:spcAft>
                      </a:pPr>
                      <a:r>
                        <a:rPr lang="en-US" sz="1200">
                          <a:effectLst/>
                        </a:rPr>
                        <a:t>Commercial TAL</a:t>
                      </a:r>
                    </a:p>
                  </a:txBody>
                  <a:tcPr marL="68580" marR="68580" marT="0" marB="0" anchor="ctr"/>
                </a:tc>
                <a:tc vMerge="1">
                  <a:txBody>
                    <a:bodyPr/>
                    <a:lstStyle/>
                    <a:p>
                      <a:endParaRPr lang="en-US"/>
                    </a:p>
                  </a:txBody>
                  <a:tcPr/>
                </a:tc>
                <a:tc>
                  <a:txBody>
                    <a:bodyPr/>
                    <a:lstStyle/>
                    <a:p>
                      <a:pPr algn="ctr">
                        <a:spcAft>
                          <a:spcPts val="0"/>
                        </a:spcAft>
                      </a:pPr>
                      <a:r>
                        <a:rPr lang="en-US" sz="1200">
                          <a:effectLst/>
                        </a:rPr>
                        <a:t>2.77 (1,255)</a:t>
                      </a:r>
                    </a:p>
                  </a:txBody>
                  <a:tcPr marL="68580" marR="68580" marT="0" marB="0" anchor="ctr"/>
                </a:tc>
                <a:tc>
                  <a:txBody>
                    <a:bodyPr/>
                    <a:lstStyle/>
                    <a:p>
                      <a:pPr algn="ctr">
                        <a:spcAft>
                          <a:spcPts val="0"/>
                        </a:spcAft>
                      </a:pPr>
                      <a:r>
                        <a:rPr lang="en-US" sz="1200">
                          <a:effectLst/>
                        </a:rPr>
                        <a:t>4.21 (1,908)</a:t>
                      </a:r>
                    </a:p>
                  </a:txBody>
                  <a:tcPr marL="68580" marR="68580" marT="0" marB="0" anchor="ctr"/>
                </a:tc>
                <a:tc>
                  <a:txBody>
                    <a:bodyPr/>
                    <a:lstStyle/>
                    <a:p>
                      <a:pPr algn="ctr">
                        <a:spcAft>
                          <a:spcPts val="0"/>
                        </a:spcAft>
                      </a:pPr>
                      <a:r>
                        <a:rPr lang="en-US" sz="1200">
                          <a:effectLst/>
                        </a:rPr>
                        <a:t>6.92 (3,141)</a:t>
                      </a:r>
                    </a:p>
                  </a:txBody>
                  <a:tcPr marL="68580" marR="68580" marT="0" marB="0" anchor="ctr"/>
                </a:tc>
                <a:extLst>
                  <a:ext uri="{0D108BD9-81ED-4DB2-BD59-A6C34878D82A}">
                    <a16:rowId xmlns:a16="http://schemas.microsoft.com/office/drawing/2014/main" xmlns="" val="3963230624"/>
                  </a:ext>
                </a:extLst>
              </a:tr>
              <a:tr h="216260">
                <a:tc>
                  <a:txBody>
                    <a:bodyPr/>
                    <a:lstStyle/>
                    <a:p>
                      <a:pPr>
                        <a:spcAft>
                          <a:spcPts val="0"/>
                        </a:spcAft>
                      </a:pPr>
                      <a:r>
                        <a:rPr lang="en-US" sz="1200">
                          <a:effectLst/>
                        </a:rPr>
                        <a:t>Recreational TAL</a:t>
                      </a:r>
                    </a:p>
                  </a:txBody>
                  <a:tcPr marL="68580" marR="68580" marT="0" marB="0" anchor="ctr"/>
                </a:tc>
                <a:tc vMerge="1">
                  <a:txBody>
                    <a:bodyPr/>
                    <a:lstStyle/>
                    <a:p>
                      <a:endParaRPr lang="en-US"/>
                    </a:p>
                  </a:txBody>
                  <a:tcPr/>
                </a:tc>
                <a:tc>
                  <a:txBody>
                    <a:bodyPr/>
                    <a:lstStyle/>
                    <a:p>
                      <a:pPr algn="ctr">
                        <a:spcAft>
                          <a:spcPts val="0"/>
                        </a:spcAft>
                      </a:pPr>
                      <a:r>
                        <a:rPr lang="en-US" sz="1200">
                          <a:effectLst/>
                        </a:rPr>
                        <a:t>8.34 (3,785)</a:t>
                      </a:r>
                    </a:p>
                  </a:txBody>
                  <a:tcPr marL="68580" marR="68580" marT="0" marB="0" anchor="ctr"/>
                </a:tc>
                <a:tc>
                  <a:txBody>
                    <a:bodyPr/>
                    <a:lstStyle/>
                    <a:p>
                      <a:pPr algn="ctr">
                        <a:spcAft>
                          <a:spcPts val="0"/>
                        </a:spcAft>
                      </a:pPr>
                      <a:r>
                        <a:rPr lang="en-US" sz="1200">
                          <a:effectLst/>
                        </a:rPr>
                        <a:t>15.36 (6,971)</a:t>
                      </a:r>
                    </a:p>
                  </a:txBody>
                  <a:tcPr marL="68580" marR="68580" marT="0" marB="0" anchor="ctr"/>
                </a:tc>
                <a:tc>
                  <a:txBody>
                    <a:bodyPr/>
                    <a:lstStyle/>
                    <a:p>
                      <a:pPr algn="ctr">
                        <a:spcAft>
                          <a:spcPts val="0"/>
                        </a:spcAft>
                      </a:pPr>
                      <a:r>
                        <a:rPr lang="en-US" sz="1200">
                          <a:effectLst/>
                        </a:rPr>
                        <a:t>28.64 (12,993)</a:t>
                      </a:r>
                    </a:p>
                  </a:txBody>
                  <a:tcPr marL="68580" marR="68580" marT="0" marB="0" anchor="ctr"/>
                </a:tc>
                <a:extLst>
                  <a:ext uri="{0D108BD9-81ED-4DB2-BD59-A6C34878D82A}">
                    <a16:rowId xmlns:a16="http://schemas.microsoft.com/office/drawing/2014/main" xmlns="" val="3966099870"/>
                  </a:ext>
                </a:extLst>
              </a:tr>
              <a:tr h="216260">
                <a:tc>
                  <a:txBody>
                    <a:bodyPr/>
                    <a:lstStyle/>
                    <a:p>
                      <a:pPr>
                        <a:spcAft>
                          <a:spcPts val="0"/>
                        </a:spcAft>
                      </a:pPr>
                      <a:r>
                        <a:rPr lang="en-US" sz="1200">
                          <a:effectLst/>
                        </a:rPr>
                        <a:t>Commercial Quota</a:t>
                      </a:r>
                    </a:p>
                  </a:txBody>
                  <a:tcPr marL="68580" marR="68580" marT="0" marB="0" anchor="ctr"/>
                </a:tc>
                <a:tc vMerge="1">
                  <a:txBody>
                    <a:bodyPr/>
                    <a:lstStyle/>
                    <a:p>
                      <a:endParaRPr lang="en-US"/>
                    </a:p>
                  </a:txBody>
                  <a:tcPr/>
                </a:tc>
                <a:tc>
                  <a:txBody>
                    <a:bodyPr/>
                    <a:lstStyle/>
                    <a:p>
                      <a:pPr algn="ctr">
                        <a:spcAft>
                          <a:spcPts val="0"/>
                        </a:spcAft>
                      </a:pPr>
                      <a:r>
                        <a:rPr lang="en-US" sz="1200">
                          <a:effectLst/>
                        </a:rPr>
                        <a:t>2.77 (1,255)</a:t>
                      </a:r>
                    </a:p>
                  </a:txBody>
                  <a:tcPr marL="68580" marR="68580" marT="0" marB="0" anchor="ctr"/>
                </a:tc>
                <a:tc>
                  <a:txBody>
                    <a:bodyPr/>
                    <a:lstStyle/>
                    <a:p>
                      <a:pPr algn="ctr">
                        <a:spcAft>
                          <a:spcPts val="0"/>
                        </a:spcAft>
                      </a:pPr>
                      <a:r>
                        <a:rPr lang="en-US" sz="1200">
                          <a:effectLst/>
                        </a:rPr>
                        <a:t>4.21 (1,908)</a:t>
                      </a:r>
                    </a:p>
                  </a:txBody>
                  <a:tcPr marL="68580" marR="68580" marT="0" marB="0" anchor="ctr"/>
                </a:tc>
                <a:tc>
                  <a:txBody>
                    <a:bodyPr/>
                    <a:lstStyle/>
                    <a:p>
                      <a:pPr algn="ctr">
                        <a:spcAft>
                          <a:spcPts val="0"/>
                        </a:spcAft>
                      </a:pPr>
                      <a:r>
                        <a:rPr lang="en-US" sz="1200">
                          <a:effectLst/>
                        </a:rPr>
                        <a:t>6.92 (3,141)</a:t>
                      </a:r>
                    </a:p>
                  </a:txBody>
                  <a:tcPr marL="68580" marR="68580" marT="0" marB="0" anchor="ctr"/>
                </a:tc>
                <a:extLst>
                  <a:ext uri="{0D108BD9-81ED-4DB2-BD59-A6C34878D82A}">
                    <a16:rowId xmlns:a16="http://schemas.microsoft.com/office/drawing/2014/main" xmlns="" val="1246634576"/>
                  </a:ext>
                </a:extLst>
              </a:tr>
              <a:tr h="216260">
                <a:tc>
                  <a:txBody>
                    <a:bodyPr/>
                    <a:lstStyle/>
                    <a:p>
                      <a:pPr>
                        <a:spcAft>
                          <a:spcPts val="0"/>
                        </a:spcAft>
                      </a:pPr>
                      <a:r>
                        <a:rPr lang="en-US" sz="1200">
                          <a:effectLst/>
                        </a:rPr>
                        <a:t>RHL</a:t>
                      </a:r>
                    </a:p>
                  </a:txBody>
                  <a:tcPr marL="68580" marR="68580" marT="0" marB="0" anchor="ctr"/>
                </a:tc>
                <a:tc vMerge="1">
                  <a:txBody>
                    <a:bodyPr/>
                    <a:lstStyle/>
                    <a:p>
                      <a:endParaRPr lang="en-US"/>
                    </a:p>
                  </a:txBody>
                  <a:tcPr/>
                </a:tc>
                <a:tc>
                  <a:txBody>
                    <a:bodyPr/>
                    <a:lstStyle/>
                    <a:p>
                      <a:pPr algn="ctr">
                        <a:spcAft>
                          <a:spcPts val="0"/>
                        </a:spcAft>
                      </a:pPr>
                      <a:r>
                        <a:rPr lang="en-US" sz="1200">
                          <a:effectLst/>
                        </a:rPr>
                        <a:t>8.34 (3,785)</a:t>
                      </a:r>
                    </a:p>
                  </a:txBody>
                  <a:tcPr marL="68580" marR="68580" marT="0" marB="0" anchor="ctr"/>
                </a:tc>
                <a:tc>
                  <a:txBody>
                    <a:bodyPr/>
                    <a:lstStyle/>
                    <a:p>
                      <a:pPr algn="ctr">
                        <a:spcAft>
                          <a:spcPts val="0"/>
                        </a:spcAft>
                      </a:pPr>
                      <a:r>
                        <a:rPr lang="en-US" sz="1200">
                          <a:effectLst/>
                        </a:rPr>
                        <a:t>15.36 (6,971)</a:t>
                      </a:r>
                    </a:p>
                  </a:txBody>
                  <a:tcPr marL="68580" marR="68580" marT="0" marB="0" anchor="ctr"/>
                </a:tc>
                <a:tc>
                  <a:txBody>
                    <a:bodyPr/>
                    <a:lstStyle/>
                    <a:p>
                      <a:pPr algn="ctr">
                        <a:spcAft>
                          <a:spcPts val="0"/>
                        </a:spcAft>
                      </a:pPr>
                      <a:r>
                        <a:rPr lang="en-US" sz="1200">
                          <a:effectLst/>
                        </a:rPr>
                        <a:t>28.64 (12,993)</a:t>
                      </a:r>
                    </a:p>
                  </a:txBody>
                  <a:tcPr marL="68580" marR="68580" marT="0" marB="0" anchor="ctr"/>
                </a:tc>
                <a:extLst>
                  <a:ext uri="{0D108BD9-81ED-4DB2-BD59-A6C34878D82A}">
                    <a16:rowId xmlns:a16="http://schemas.microsoft.com/office/drawing/2014/main" xmlns="" val="365215012"/>
                  </a:ext>
                </a:extLst>
              </a:tr>
            </a:tbl>
          </a:graphicData>
        </a:graphic>
      </p:graphicFrame>
      <p:sp>
        <p:nvSpPr>
          <p:cNvPr id="3" name="Title 2"/>
          <p:cNvSpPr>
            <a:spLocks noGrp="1"/>
          </p:cNvSpPr>
          <p:nvPr>
            <p:ph type="title"/>
          </p:nvPr>
        </p:nvSpPr>
        <p:spPr/>
        <p:txBody>
          <a:bodyPr/>
          <a:lstStyle/>
          <a:p>
            <a:r>
              <a:rPr lang="en-US">
                <a:ea typeface="Tahoma"/>
                <a:cs typeface="Tahoma"/>
              </a:rPr>
              <a:t>Rebuilding Example</a:t>
            </a:r>
            <a:endParaRPr lang="en-US"/>
          </a:p>
        </p:txBody>
      </p:sp>
    </p:spTree>
    <p:extLst>
      <p:ext uri="{BB962C8B-B14F-4D97-AF65-F5344CB8AC3E}">
        <p14:creationId xmlns:p14="http://schemas.microsoft.com/office/powerpoint/2010/main" val="2081405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BE5B7612-CB60-4A23-9864-555BF4B70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49" y="852602"/>
            <a:ext cx="7713502" cy="48345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xmlns="" id="{58100F0C-C2D1-4F84-A993-86828E8B8A5B}"/>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178545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4.1.1 Current FMP Goals and Objectives</a:t>
            </a:r>
          </a:p>
        </p:txBody>
      </p:sp>
      <p:sp>
        <p:nvSpPr>
          <p:cNvPr id="3" name="Content Placeholder 2"/>
          <p:cNvSpPr>
            <a:spLocks noGrp="1"/>
          </p:cNvSpPr>
          <p:nvPr>
            <p:ph idx="1"/>
          </p:nvPr>
        </p:nvSpPr>
        <p:spPr/>
        <p:txBody>
          <a:bodyPr/>
          <a:lstStyle/>
          <a:p>
            <a:pPr marL="0" indent="0">
              <a:buNone/>
            </a:pPr>
            <a:r>
              <a:rPr lang="en-US" sz="2200" b="1" u="sng"/>
              <a:t>Goal: </a:t>
            </a:r>
            <a:r>
              <a:rPr lang="en-US" sz="2200" u="sng"/>
              <a:t>Conserve the bluefish resource along the Atlantic coast. </a:t>
            </a:r>
          </a:p>
          <a:p>
            <a:r>
              <a:rPr lang="en-US" sz="2100" b="1"/>
              <a:t>Objective 1: </a:t>
            </a:r>
            <a:r>
              <a:rPr lang="en-US" sz="2100"/>
              <a:t>Increase understanding of the stock and of the fishery. </a:t>
            </a:r>
          </a:p>
          <a:p>
            <a:r>
              <a:rPr lang="en-US" sz="2100" b="1"/>
              <a:t>Objective 2: </a:t>
            </a:r>
            <a:r>
              <a:rPr lang="en-US" sz="2100"/>
              <a:t>Provide the highest availability of bluefish to U.S. fishermen while maintaining, within limits, traditional uses of bluefish. </a:t>
            </a:r>
          </a:p>
          <a:p>
            <a:r>
              <a:rPr lang="en-US" sz="2100" b="1"/>
              <a:t>Objective 3: </a:t>
            </a:r>
            <a:r>
              <a:rPr lang="en-US" sz="2100"/>
              <a:t>Provide for cooperation among the coastal states, the various regional marine fishery management councils, and federal agencies involved along the coast to enhance the management of bluefish throughout its range. </a:t>
            </a:r>
          </a:p>
          <a:p>
            <a:r>
              <a:rPr lang="en-US" sz="2100" b="1"/>
              <a:t>Objective 4: </a:t>
            </a:r>
            <a:r>
              <a:rPr lang="en-US" sz="2100"/>
              <a:t>Prevent recruitment overfishing. </a:t>
            </a:r>
          </a:p>
          <a:p>
            <a:r>
              <a:rPr lang="en-US" sz="2100" b="1"/>
              <a:t>Objective 5: </a:t>
            </a:r>
            <a:r>
              <a:rPr lang="en-US" sz="2100"/>
              <a:t>Reduce the waste in both the commercial and recreational fisheries. </a:t>
            </a:r>
          </a:p>
          <a:p>
            <a:pPr marL="0" indent="0">
              <a:buNone/>
            </a:pPr>
            <a:endParaRPr lang="en-US" sz="2000"/>
          </a:p>
        </p:txBody>
      </p:sp>
    </p:spTree>
    <p:extLst>
      <p:ext uri="{BB962C8B-B14F-4D97-AF65-F5344CB8AC3E}">
        <p14:creationId xmlns:p14="http://schemas.microsoft.com/office/powerpoint/2010/main" val="1156963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0C6F6C6B-4BB6-4F24-88EA-B8449D000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48" y="1019638"/>
            <a:ext cx="8099504" cy="4555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xmlns="" id="{CA5B16D0-B3EC-44B4-9991-15BE157E6526}"/>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3389268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27BF2E60-6068-4BDD-9002-F9FACBD2C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41" y="791736"/>
            <a:ext cx="8361663" cy="51853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xmlns="" id="{D9443189-1EBE-40C3-A30D-F1BC069D35B1}"/>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303809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16E7964A-70B0-4FAC-BF6D-6226B6DD1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66" y="970156"/>
            <a:ext cx="8385164" cy="45608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xmlns="" id="{BFFC609C-439B-4B9C-AA44-6BF0D557A67C}"/>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4126141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84356140-7B3F-4307-84A0-2745AAB88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12" y="791737"/>
            <a:ext cx="8063785" cy="48173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
            <a:extLst>
              <a:ext uri="{FF2B5EF4-FFF2-40B4-BE49-F238E27FC236}">
                <a16:creationId xmlns:a16="http://schemas.microsoft.com/office/drawing/2014/main" xmlns="" id="{D15ADF18-A9B9-4D95-9E34-A0AEBE02806E}"/>
              </a:ext>
            </a:extLst>
          </p:cNvPr>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Tree>
    <p:extLst>
      <p:ext uri="{BB962C8B-B14F-4D97-AF65-F5344CB8AC3E}">
        <p14:creationId xmlns:p14="http://schemas.microsoft.com/office/powerpoint/2010/main" val="2511162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D87057F-E286-4A3C-99A5-FDFE897EB29F}"/>
              </a:ext>
            </a:extLst>
          </p:cNvPr>
          <p:cNvPicPr>
            <a:picLocks noChangeAspect="1"/>
          </p:cNvPicPr>
          <p:nvPr/>
        </p:nvPicPr>
        <p:blipFill>
          <a:blip r:embed="rId3"/>
          <a:stretch>
            <a:fillRect/>
          </a:stretch>
        </p:blipFill>
        <p:spPr>
          <a:xfrm>
            <a:off x="724467" y="1473805"/>
            <a:ext cx="7695066" cy="4572431"/>
          </a:xfrm>
          <a:prstGeom prst="rect">
            <a:avLst/>
          </a:prstGeom>
        </p:spPr>
      </p:pic>
      <p:sp>
        <p:nvSpPr>
          <p:cNvPr id="7" name="Title 1">
            <a:extLst>
              <a:ext uri="{FF2B5EF4-FFF2-40B4-BE49-F238E27FC236}">
                <a16:creationId xmlns:a16="http://schemas.microsoft.com/office/drawing/2014/main" xmlns="" id="{3F2DCEE4-9D94-4DF7-B503-7185EC2DAEA0}"/>
              </a:ext>
            </a:extLst>
          </p:cNvPr>
          <p:cNvSpPr>
            <a:spLocks noGrp="1"/>
          </p:cNvSpPr>
          <p:nvPr>
            <p:ph type="title"/>
          </p:nvPr>
        </p:nvSpPr>
        <p:spPr/>
        <p:txBody>
          <a:bodyPr/>
          <a:lstStyle/>
          <a:p>
            <a:r>
              <a:rPr lang="en-US"/>
              <a:t>Risk Policy </a:t>
            </a:r>
          </a:p>
        </p:txBody>
      </p:sp>
    </p:spTree>
    <p:extLst>
      <p:ext uri="{BB962C8B-B14F-4D97-AF65-F5344CB8AC3E}">
        <p14:creationId xmlns:p14="http://schemas.microsoft.com/office/powerpoint/2010/main" val="2456371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C6AD43-5E89-40FA-BB83-EE2AC645202D}"/>
              </a:ext>
            </a:extLst>
          </p:cNvPr>
          <p:cNvSpPr>
            <a:spLocks noGrp="1"/>
          </p:cNvSpPr>
          <p:nvPr>
            <p:ph type="title"/>
          </p:nvPr>
        </p:nvSpPr>
        <p:spPr/>
        <p:txBody>
          <a:bodyPr>
            <a:noAutofit/>
          </a:bodyPr>
          <a:lstStyle/>
          <a:p>
            <a:r>
              <a:rPr lang="en-US" sz="2800"/>
              <a:t>Commercial State-to-State Transfers</a:t>
            </a:r>
          </a:p>
        </p:txBody>
      </p:sp>
      <p:sp>
        <p:nvSpPr>
          <p:cNvPr id="8" name="TextBox 7">
            <a:extLst>
              <a:ext uri="{FF2B5EF4-FFF2-40B4-BE49-F238E27FC236}">
                <a16:creationId xmlns:a16="http://schemas.microsoft.com/office/drawing/2014/main" xmlns="" id="{46AE0062-B2E1-4061-85D7-47A9E426A716}"/>
              </a:ext>
            </a:extLst>
          </p:cNvPr>
          <p:cNvSpPr txBox="1"/>
          <p:nvPr/>
        </p:nvSpPr>
        <p:spPr>
          <a:xfrm>
            <a:off x="57150" y="6534758"/>
            <a:ext cx="9877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Tahoma"/>
                <a:ea typeface="+mn-ea"/>
                <a:cs typeface="+mn-cs"/>
              </a:rPr>
              <a:t>Dealer Data</a:t>
            </a:r>
          </a:p>
        </p:txBody>
      </p:sp>
      <p:graphicFrame>
        <p:nvGraphicFramePr>
          <p:cNvPr id="3" name="Table 2">
            <a:extLst>
              <a:ext uri="{FF2B5EF4-FFF2-40B4-BE49-F238E27FC236}">
                <a16:creationId xmlns:a16="http://schemas.microsoft.com/office/drawing/2014/main" xmlns="" id="{A4151929-0E9C-422B-8BA6-689E1D547FC4}"/>
              </a:ext>
            </a:extLst>
          </p:cNvPr>
          <p:cNvGraphicFramePr>
            <a:graphicFrameLocks noGrp="1"/>
          </p:cNvGraphicFramePr>
          <p:nvPr>
            <p:extLst>
              <p:ext uri="{D42A27DB-BD31-4B8C-83A1-F6EECF244321}">
                <p14:modId xmlns:p14="http://schemas.microsoft.com/office/powerpoint/2010/main" val="4245173152"/>
              </p:ext>
            </p:extLst>
          </p:nvPr>
        </p:nvGraphicFramePr>
        <p:xfrm>
          <a:off x="229449" y="1742119"/>
          <a:ext cx="8686800" cy="3997005"/>
        </p:xfrm>
        <a:graphic>
          <a:graphicData uri="http://schemas.openxmlformats.org/drawingml/2006/table">
            <a:tbl>
              <a:tblPr/>
              <a:tblGrid>
                <a:gridCol w="542925">
                  <a:extLst>
                    <a:ext uri="{9D8B030D-6E8A-4147-A177-3AD203B41FA5}">
                      <a16:colId xmlns:a16="http://schemas.microsoft.com/office/drawing/2014/main" xmlns="" val="2701885018"/>
                    </a:ext>
                  </a:extLst>
                </a:gridCol>
                <a:gridCol w="542925">
                  <a:extLst>
                    <a:ext uri="{9D8B030D-6E8A-4147-A177-3AD203B41FA5}">
                      <a16:colId xmlns:a16="http://schemas.microsoft.com/office/drawing/2014/main" xmlns="" val="4291995768"/>
                    </a:ext>
                  </a:extLst>
                </a:gridCol>
                <a:gridCol w="542925">
                  <a:extLst>
                    <a:ext uri="{9D8B030D-6E8A-4147-A177-3AD203B41FA5}">
                      <a16:colId xmlns:a16="http://schemas.microsoft.com/office/drawing/2014/main" xmlns="" val="1722807427"/>
                    </a:ext>
                  </a:extLst>
                </a:gridCol>
                <a:gridCol w="542925">
                  <a:extLst>
                    <a:ext uri="{9D8B030D-6E8A-4147-A177-3AD203B41FA5}">
                      <a16:colId xmlns:a16="http://schemas.microsoft.com/office/drawing/2014/main" xmlns="" val="3520736628"/>
                    </a:ext>
                  </a:extLst>
                </a:gridCol>
                <a:gridCol w="542925">
                  <a:extLst>
                    <a:ext uri="{9D8B030D-6E8A-4147-A177-3AD203B41FA5}">
                      <a16:colId xmlns:a16="http://schemas.microsoft.com/office/drawing/2014/main" xmlns="" val="4018090842"/>
                    </a:ext>
                  </a:extLst>
                </a:gridCol>
                <a:gridCol w="542925">
                  <a:extLst>
                    <a:ext uri="{9D8B030D-6E8A-4147-A177-3AD203B41FA5}">
                      <a16:colId xmlns:a16="http://schemas.microsoft.com/office/drawing/2014/main" xmlns="" val="2465037223"/>
                    </a:ext>
                  </a:extLst>
                </a:gridCol>
                <a:gridCol w="542925">
                  <a:extLst>
                    <a:ext uri="{9D8B030D-6E8A-4147-A177-3AD203B41FA5}">
                      <a16:colId xmlns:a16="http://schemas.microsoft.com/office/drawing/2014/main" xmlns="" val="630197208"/>
                    </a:ext>
                  </a:extLst>
                </a:gridCol>
                <a:gridCol w="542925">
                  <a:extLst>
                    <a:ext uri="{9D8B030D-6E8A-4147-A177-3AD203B41FA5}">
                      <a16:colId xmlns:a16="http://schemas.microsoft.com/office/drawing/2014/main" xmlns="" val="3523203373"/>
                    </a:ext>
                  </a:extLst>
                </a:gridCol>
                <a:gridCol w="542925">
                  <a:extLst>
                    <a:ext uri="{9D8B030D-6E8A-4147-A177-3AD203B41FA5}">
                      <a16:colId xmlns:a16="http://schemas.microsoft.com/office/drawing/2014/main" xmlns="" val="934510349"/>
                    </a:ext>
                  </a:extLst>
                </a:gridCol>
                <a:gridCol w="542925">
                  <a:extLst>
                    <a:ext uri="{9D8B030D-6E8A-4147-A177-3AD203B41FA5}">
                      <a16:colId xmlns:a16="http://schemas.microsoft.com/office/drawing/2014/main" xmlns="" val="369629299"/>
                    </a:ext>
                  </a:extLst>
                </a:gridCol>
                <a:gridCol w="542925">
                  <a:extLst>
                    <a:ext uri="{9D8B030D-6E8A-4147-A177-3AD203B41FA5}">
                      <a16:colId xmlns:a16="http://schemas.microsoft.com/office/drawing/2014/main" xmlns="" val="3938737888"/>
                    </a:ext>
                  </a:extLst>
                </a:gridCol>
                <a:gridCol w="542925">
                  <a:extLst>
                    <a:ext uri="{9D8B030D-6E8A-4147-A177-3AD203B41FA5}">
                      <a16:colId xmlns:a16="http://schemas.microsoft.com/office/drawing/2014/main" xmlns="" val="1238887277"/>
                    </a:ext>
                  </a:extLst>
                </a:gridCol>
                <a:gridCol w="542925">
                  <a:extLst>
                    <a:ext uri="{9D8B030D-6E8A-4147-A177-3AD203B41FA5}">
                      <a16:colId xmlns:a16="http://schemas.microsoft.com/office/drawing/2014/main" xmlns="" val="1255627311"/>
                    </a:ext>
                  </a:extLst>
                </a:gridCol>
                <a:gridCol w="542925">
                  <a:extLst>
                    <a:ext uri="{9D8B030D-6E8A-4147-A177-3AD203B41FA5}">
                      <a16:colId xmlns:a16="http://schemas.microsoft.com/office/drawing/2014/main" xmlns="" val="2097149624"/>
                    </a:ext>
                  </a:extLst>
                </a:gridCol>
                <a:gridCol w="542925">
                  <a:extLst>
                    <a:ext uri="{9D8B030D-6E8A-4147-A177-3AD203B41FA5}">
                      <a16:colId xmlns:a16="http://schemas.microsoft.com/office/drawing/2014/main" xmlns="" val="4017312527"/>
                    </a:ext>
                  </a:extLst>
                </a:gridCol>
                <a:gridCol w="542925">
                  <a:extLst>
                    <a:ext uri="{9D8B030D-6E8A-4147-A177-3AD203B41FA5}">
                      <a16:colId xmlns:a16="http://schemas.microsoft.com/office/drawing/2014/main" xmlns="" val="1069503832"/>
                    </a:ext>
                  </a:extLst>
                </a:gridCol>
              </a:tblGrid>
              <a:tr h="266467">
                <a:tc>
                  <a:txBody>
                    <a:bodyPr/>
                    <a:lstStyle/>
                    <a:p>
                      <a:pPr algn="ctr" fontAlgn="b"/>
                      <a:endParaRPr lang="en-US" sz="1100" b="0" i="0" u="none" strike="noStrike">
                        <a:solidFill>
                          <a:srgbClr val="000000"/>
                        </a:solidFill>
                        <a:effectLst/>
                        <a:latin typeface="Calibri"/>
                      </a:endParaRP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2005</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2006</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2007</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2008</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2009</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2010</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2011</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2012</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2013</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2014</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2015</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2016</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2017</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2018</a:t>
                      </a:r>
                    </a:p>
                  </a:txBody>
                  <a:tcPr marL="8483" marR="8483" marT="8483" marB="40719" anchor="ctr">
                    <a:lnL>
                      <a:noFill/>
                    </a:lnL>
                    <a:lnR>
                      <a:noFill/>
                    </a:lnR>
                    <a:lnT>
                      <a:noFill/>
                    </a:lnT>
                    <a:lnB>
                      <a:noFill/>
                    </a:lnB>
                    <a:solidFill>
                      <a:schemeClr val="tx1"/>
                    </a:solidFill>
                  </a:tcPr>
                </a:tc>
                <a:tc>
                  <a:txBody>
                    <a:bodyPr/>
                    <a:lstStyle/>
                    <a:p>
                      <a:pPr algn="ctr" fontAlgn="b"/>
                      <a:r>
                        <a:rPr lang="en-US" sz="1100" b="1" i="0" u="none" strike="noStrike">
                          <a:solidFill>
                            <a:srgbClr val="000000"/>
                          </a:solidFill>
                          <a:effectLst/>
                          <a:latin typeface="Calibri"/>
                        </a:rPr>
                        <a:t>Average</a:t>
                      </a:r>
                    </a:p>
                  </a:txBody>
                  <a:tcPr marL="8483" marR="8483" marT="8483" marB="40719" anchor="ctr">
                    <a:lnL>
                      <a:noFill/>
                    </a:lnL>
                    <a:lnR>
                      <a:noFill/>
                    </a:lnR>
                    <a:lnT>
                      <a:noFill/>
                    </a:lnT>
                    <a:lnB>
                      <a:noFill/>
                    </a:lnB>
                    <a:solidFill>
                      <a:schemeClr val="tx1"/>
                    </a:solidFill>
                  </a:tcPr>
                </a:tc>
                <a:extLst>
                  <a:ext uri="{0D108BD9-81ED-4DB2-BD59-A6C34878D82A}">
                    <a16:rowId xmlns:a16="http://schemas.microsoft.com/office/drawing/2014/main" xmlns="" val="3931845728"/>
                  </a:ext>
                </a:extLst>
              </a:tr>
              <a:tr h="266467">
                <a:tc>
                  <a:txBody>
                    <a:bodyPr/>
                    <a:lstStyle/>
                    <a:p>
                      <a:pPr algn="ctr" fontAlgn="b"/>
                      <a:r>
                        <a:rPr lang="en-US" sz="1100" b="1" i="0" u="none" strike="noStrike">
                          <a:solidFill>
                            <a:srgbClr val="000000"/>
                          </a:solidFill>
                          <a:effectLst/>
                          <a:latin typeface="Calibri"/>
                        </a:rPr>
                        <a:t>ME</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-52,000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-25,000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-45,000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-45,000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-30,000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-32,000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-16,357</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2034035155"/>
                  </a:ext>
                </a:extLst>
              </a:tr>
              <a:tr h="266467">
                <a:tc>
                  <a:txBody>
                    <a:bodyPr/>
                    <a:lstStyle/>
                    <a:p>
                      <a:pPr algn="ctr" fontAlgn="b"/>
                      <a:r>
                        <a:rPr lang="en-US" sz="1100" b="1" i="0" u="none" strike="noStrike">
                          <a:solidFill>
                            <a:srgbClr val="000000"/>
                          </a:solidFill>
                          <a:effectLst/>
                          <a:latin typeface="Calibri"/>
                        </a:rPr>
                        <a:t>NH</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100,000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-20,000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5,714</a:t>
                      </a:r>
                    </a:p>
                  </a:txBody>
                  <a:tcPr marL="8483" marR="8483" marT="8483" marB="40719" anchor="ctr">
                    <a:lnL>
                      <a:noFill/>
                    </a:lnL>
                    <a:lnR>
                      <a:noFill/>
                    </a:lnR>
                    <a:lnT>
                      <a:noFill/>
                    </a:lnT>
                    <a:lnB>
                      <a:noFill/>
                    </a:lnB>
                    <a:solidFill>
                      <a:schemeClr val="tx1">
                        <a:lumMod val="50000"/>
                      </a:schemeClr>
                    </a:solidFill>
                  </a:tcPr>
                </a:tc>
                <a:extLst>
                  <a:ext uri="{0D108BD9-81ED-4DB2-BD59-A6C34878D82A}">
                    <a16:rowId xmlns:a16="http://schemas.microsoft.com/office/drawing/2014/main" xmlns="" val="221296947"/>
                  </a:ext>
                </a:extLst>
              </a:tr>
              <a:tr h="266467">
                <a:tc>
                  <a:txBody>
                    <a:bodyPr/>
                    <a:lstStyle/>
                    <a:p>
                      <a:pPr algn="ctr" fontAlgn="b"/>
                      <a:r>
                        <a:rPr lang="en-US" sz="1100" b="1" i="0" u="none" strike="noStrike">
                          <a:solidFill>
                            <a:srgbClr val="000000"/>
                          </a:solidFill>
                          <a:effectLst/>
                          <a:latin typeface="Calibri"/>
                        </a:rPr>
                        <a:t>MA</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200,000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45,000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250,000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225,000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51,429</a:t>
                      </a:r>
                    </a:p>
                  </a:txBody>
                  <a:tcPr marL="8483" marR="8483" marT="8483" marB="40719" anchor="ctr">
                    <a:lnL>
                      <a:noFill/>
                    </a:lnL>
                    <a:lnR>
                      <a:noFill/>
                    </a:lnR>
                    <a:lnT>
                      <a:noFill/>
                    </a:lnT>
                    <a:lnB>
                      <a:noFill/>
                    </a:lnB>
                    <a:solidFill>
                      <a:schemeClr val="tx1">
                        <a:lumMod val="50000"/>
                      </a:schemeClr>
                    </a:solidFill>
                  </a:tcPr>
                </a:tc>
                <a:extLst>
                  <a:ext uri="{0D108BD9-81ED-4DB2-BD59-A6C34878D82A}">
                    <a16:rowId xmlns:a16="http://schemas.microsoft.com/office/drawing/2014/main" xmlns="" val="2772174791"/>
                  </a:ext>
                </a:extLst>
              </a:tr>
              <a:tr h="266467">
                <a:tc>
                  <a:txBody>
                    <a:bodyPr/>
                    <a:lstStyle/>
                    <a:p>
                      <a:pPr algn="ctr" fontAlgn="b"/>
                      <a:r>
                        <a:rPr lang="en-US" sz="1100" b="1" i="0" u="none" strike="noStrike">
                          <a:solidFill>
                            <a:srgbClr val="000000"/>
                          </a:solidFill>
                          <a:effectLst/>
                          <a:latin typeface="Calibri"/>
                        </a:rPr>
                        <a:t>RI</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60,000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155,000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100,000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180,000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132,000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150,338</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51,953</a:t>
                      </a:r>
                    </a:p>
                  </a:txBody>
                  <a:tcPr marL="8483" marR="8483" marT="8483" marB="40719" anchor="ctr">
                    <a:lnL>
                      <a:noFill/>
                    </a:lnL>
                    <a:lnR>
                      <a:noFill/>
                    </a:lnR>
                    <a:lnT>
                      <a:noFill/>
                    </a:lnT>
                    <a:lnB>
                      <a:noFill/>
                    </a:lnB>
                    <a:solidFill>
                      <a:schemeClr val="tx1">
                        <a:lumMod val="50000"/>
                      </a:schemeClr>
                    </a:solidFill>
                  </a:tcPr>
                </a:tc>
                <a:extLst>
                  <a:ext uri="{0D108BD9-81ED-4DB2-BD59-A6C34878D82A}">
                    <a16:rowId xmlns:a16="http://schemas.microsoft.com/office/drawing/2014/main" xmlns="" val="3221157272"/>
                  </a:ext>
                </a:extLst>
              </a:tr>
              <a:tr h="266467">
                <a:tc>
                  <a:txBody>
                    <a:bodyPr/>
                    <a:lstStyle/>
                    <a:p>
                      <a:pPr algn="ctr" fontAlgn="b"/>
                      <a:r>
                        <a:rPr lang="en-US" sz="1100" b="1" i="0" u="none" strike="noStrike">
                          <a:solidFill>
                            <a:srgbClr val="000000"/>
                          </a:solidFill>
                          <a:effectLst/>
                          <a:latin typeface="Calibri"/>
                        </a:rPr>
                        <a:t>CT</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-20,000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-75,000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-6,786</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2485296837"/>
                  </a:ext>
                </a:extLst>
              </a:tr>
              <a:tr h="266467">
                <a:tc>
                  <a:txBody>
                    <a:bodyPr/>
                    <a:lstStyle/>
                    <a:p>
                      <a:pPr algn="ctr" fontAlgn="b"/>
                      <a:r>
                        <a:rPr lang="en-US" sz="1100" b="1" i="0" u="none" strike="noStrike">
                          <a:solidFill>
                            <a:srgbClr val="000000"/>
                          </a:solidFill>
                          <a:effectLst/>
                          <a:latin typeface="Calibri"/>
                        </a:rPr>
                        <a:t>NY</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250,000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450,000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455,000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425,000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200,000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50,000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300,000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250,000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550,000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chemeClr val="tx1"/>
                          </a:solidFill>
                          <a:effectLst/>
                          <a:latin typeface="Calibri"/>
                        </a:rPr>
                        <a:t>420,000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239,286</a:t>
                      </a:r>
                    </a:p>
                  </a:txBody>
                  <a:tcPr marL="8483" marR="8483" marT="8483" marB="40719" anchor="ctr">
                    <a:lnL>
                      <a:noFill/>
                    </a:lnL>
                    <a:lnR>
                      <a:noFill/>
                    </a:lnR>
                    <a:lnT>
                      <a:noFill/>
                    </a:lnT>
                    <a:lnB>
                      <a:noFill/>
                    </a:lnB>
                    <a:solidFill>
                      <a:schemeClr val="tx1">
                        <a:lumMod val="50000"/>
                      </a:schemeClr>
                    </a:solidFill>
                  </a:tcPr>
                </a:tc>
                <a:extLst>
                  <a:ext uri="{0D108BD9-81ED-4DB2-BD59-A6C34878D82A}">
                    <a16:rowId xmlns:a16="http://schemas.microsoft.com/office/drawing/2014/main" xmlns="" val="4098828494"/>
                  </a:ext>
                </a:extLst>
              </a:tr>
              <a:tr h="266467">
                <a:tc>
                  <a:txBody>
                    <a:bodyPr/>
                    <a:lstStyle/>
                    <a:p>
                      <a:pPr algn="ctr" fontAlgn="b"/>
                      <a:r>
                        <a:rPr lang="en-US" sz="1100" b="1" i="0" u="none" strike="noStrike">
                          <a:solidFill>
                            <a:srgbClr val="000000"/>
                          </a:solidFill>
                          <a:effectLst/>
                          <a:latin typeface="Calibri"/>
                        </a:rPr>
                        <a:t>NJ</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309,125</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-300,000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-40,000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-9,348</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2012870988"/>
                  </a:ext>
                </a:extLst>
              </a:tr>
              <a:tr h="266467">
                <a:tc>
                  <a:txBody>
                    <a:bodyPr/>
                    <a:lstStyle/>
                    <a:p>
                      <a:pPr algn="ctr" fontAlgn="b"/>
                      <a:r>
                        <a:rPr lang="en-US" sz="1100" b="1" i="0" u="none" strike="noStrike">
                          <a:solidFill>
                            <a:srgbClr val="000000"/>
                          </a:solidFill>
                          <a:effectLst/>
                          <a:latin typeface="Calibri"/>
                        </a:rPr>
                        <a:t>DE</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-80,000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-90,000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-16,786</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823500328"/>
                  </a:ext>
                </a:extLst>
              </a:tr>
              <a:tr h="266467">
                <a:tc>
                  <a:txBody>
                    <a:bodyPr/>
                    <a:lstStyle/>
                    <a:p>
                      <a:pPr algn="ctr" fontAlgn="b"/>
                      <a:r>
                        <a:rPr lang="en-US" sz="1100" b="1" i="0" u="none" strike="noStrike">
                          <a:solidFill>
                            <a:srgbClr val="000000"/>
                          </a:solidFill>
                          <a:effectLst/>
                          <a:latin typeface="Calibri"/>
                        </a:rPr>
                        <a:t>MD</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-45,000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-17,500</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1959669296"/>
                  </a:ext>
                </a:extLst>
              </a:tr>
              <a:tr h="266467">
                <a:tc>
                  <a:txBody>
                    <a:bodyPr/>
                    <a:lstStyle/>
                    <a:p>
                      <a:pPr algn="ctr" fontAlgn="b"/>
                      <a:r>
                        <a:rPr lang="en-US" sz="1100" b="1" i="0" u="none" strike="noStrike">
                          <a:solidFill>
                            <a:srgbClr val="000000"/>
                          </a:solidFill>
                          <a:effectLst/>
                          <a:latin typeface="Calibri"/>
                        </a:rPr>
                        <a:t>VA</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-525,000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-350,000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-250,000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-210,000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-338</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-106,096</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2106769093"/>
                  </a:ext>
                </a:extLst>
              </a:tr>
              <a:tr h="266467">
                <a:tc>
                  <a:txBody>
                    <a:bodyPr/>
                    <a:lstStyle/>
                    <a:p>
                      <a:pPr algn="ctr" fontAlgn="b"/>
                      <a:r>
                        <a:rPr lang="en-US" sz="1100" b="1" i="0" u="none" strike="noStrike">
                          <a:solidFill>
                            <a:srgbClr val="000000"/>
                          </a:solidFill>
                          <a:effectLst/>
                          <a:latin typeface="Calibri"/>
                        </a:rPr>
                        <a:t>NC</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chemeClr val="tx1"/>
                          </a:solidFill>
                          <a:effectLst/>
                          <a:latin typeface="Calibri"/>
                        </a:rPr>
                        <a:t>652,000</a:t>
                      </a:r>
                    </a:p>
                  </a:txBody>
                  <a:tcPr marL="8483" marR="8483" marT="8483" marB="40719" anchor="ctr">
                    <a:lnL>
                      <a:noFill/>
                    </a:lnL>
                    <a:lnR>
                      <a:noFill/>
                    </a:lnR>
                    <a:lnT>
                      <a:noFill/>
                    </a:lnT>
                    <a:lnB>
                      <a:noFill/>
                    </a:lnB>
                    <a:solidFill>
                      <a:schemeClr val="tx1">
                        <a:lumMod val="50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-200,000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-550,000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-225,000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-100,000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-44,500</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3102498879"/>
                  </a:ext>
                </a:extLst>
              </a:tr>
              <a:tr h="266467">
                <a:tc>
                  <a:txBody>
                    <a:bodyPr/>
                    <a:lstStyle/>
                    <a:p>
                      <a:pPr algn="ctr" fontAlgn="b"/>
                      <a:r>
                        <a:rPr lang="en-US" sz="1100" b="1" i="0" u="none" strike="noStrike">
                          <a:solidFill>
                            <a:srgbClr val="000000"/>
                          </a:solidFill>
                          <a:effectLst/>
                          <a:latin typeface="Calibri"/>
                        </a:rPr>
                        <a:t>SC</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-10,714</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2523891544"/>
                  </a:ext>
                </a:extLst>
              </a:tr>
              <a:tr h="266467">
                <a:tc>
                  <a:txBody>
                    <a:bodyPr/>
                    <a:lstStyle/>
                    <a:p>
                      <a:pPr algn="ctr" fontAlgn="b"/>
                      <a:r>
                        <a:rPr lang="en-US" sz="1100" b="1" i="0" u="none" strike="noStrike">
                          <a:solidFill>
                            <a:srgbClr val="000000"/>
                          </a:solidFill>
                          <a:effectLst/>
                          <a:latin typeface="Calibri"/>
                        </a:rPr>
                        <a:t>GA</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extLst>
                  <a:ext uri="{0D108BD9-81ED-4DB2-BD59-A6C34878D82A}">
                    <a16:rowId xmlns:a16="http://schemas.microsoft.com/office/drawing/2014/main" xmlns="" val="674655900"/>
                  </a:ext>
                </a:extLst>
              </a:tr>
              <a:tr h="266467">
                <a:tc>
                  <a:txBody>
                    <a:bodyPr/>
                    <a:lstStyle/>
                    <a:p>
                      <a:pPr algn="ctr" fontAlgn="b"/>
                      <a:r>
                        <a:rPr lang="en-US" sz="1100" b="1" i="0" u="none" strike="noStrike">
                          <a:solidFill>
                            <a:srgbClr val="000000"/>
                          </a:solidFill>
                          <a:effectLst/>
                          <a:latin typeface="Calibri"/>
                        </a:rPr>
                        <a:t>FL</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-325,000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-409,125</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-100,000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-200,000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-200,000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-250,000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-150,000</a:t>
                      </a:r>
                    </a:p>
                  </a:txBody>
                  <a:tcPr marL="8483" marR="8483" marT="8483" marB="40719" anchor="ctr">
                    <a:lnL>
                      <a:noFill/>
                    </a:lnL>
                    <a:lnR>
                      <a:noFill/>
                    </a:lnR>
                    <a:lnT>
                      <a:noFill/>
                    </a:lnT>
                    <a:lnB>
                      <a:noFill/>
                    </a:lnB>
                    <a:solidFill>
                      <a:schemeClr val="tx1">
                        <a:lumMod val="85000"/>
                      </a:schemeClr>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0</a:t>
                      </a:r>
                    </a:p>
                  </a:txBody>
                  <a:tcPr marL="8483" marR="8483" marT="8483" marB="40719" anchor="ctr">
                    <a:lnL>
                      <a:noFill/>
                    </a:lnL>
                    <a:lnR>
                      <a:noFill/>
                    </a:lnR>
                    <a:lnT>
                      <a:noFill/>
                    </a:lnT>
                    <a:lnB>
                      <a:noFill/>
                    </a:lnB>
                    <a:solidFill>
                      <a:schemeClr val="tx1"/>
                    </a:solidFill>
                  </a:tcPr>
                </a:tc>
                <a:tc>
                  <a:txBody>
                    <a:bodyPr/>
                    <a:lstStyle/>
                    <a:p>
                      <a:pPr algn="ctr" fontAlgn="b"/>
                      <a:r>
                        <a:rPr lang="en-US" sz="1100" b="0" i="0" u="none" strike="noStrike">
                          <a:solidFill>
                            <a:srgbClr val="000000"/>
                          </a:solidFill>
                          <a:effectLst/>
                          <a:latin typeface="Calibri"/>
                        </a:rPr>
                        <a:t>-120,295</a:t>
                      </a:r>
                    </a:p>
                  </a:txBody>
                  <a:tcPr marL="8483" marR="8483" marT="8483" marB="40719" anchor="ctr">
                    <a:lnL>
                      <a:noFill/>
                    </a:lnL>
                    <a:lnR>
                      <a:noFill/>
                    </a:lnR>
                    <a:lnT>
                      <a:noFill/>
                    </a:lnT>
                    <a:lnB>
                      <a:noFill/>
                    </a:lnB>
                    <a:solidFill>
                      <a:schemeClr val="tx1">
                        <a:lumMod val="85000"/>
                      </a:schemeClr>
                    </a:solidFill>
                  </a:tcPr>
                </a:tc>
                <a:extLst>
                  <a:ext uri="{0D108BD9-81ED-4DB2-BD59-A6C34878D82A}">
                    <a16:rowId xmlns:a16="http://schemas.microsoft.com/office/drawing/2014/main" xmlns="" val="175969903"/>
                  </a:ext>
                </a:extLst>
              </a:tr>
            </a:tbl>
          </a:graphicData>
        </a:graphic>
      </p:graphicFrame>
    </p:spTree>
    <p:extLst>
      <p:ext uri="{BB962C8B-B14F-4D97-AF65-F5344CB8AC3E}">
        <p14:creationId xmlns:p14="http://schemas.microsoft.com/office/powerpoint/2010/main" val="1100484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936E3CF4-BFCF-4B01-A502-92CCFF86A4DA}"/>
              </a:ext>
            </a:extLst>
          </p:cNvPr>
          <p:cNvGraphicFramePr>
            <a:graphicFrameLocks noGrp="1"/>
          </p:cNvGraphicFramePr>
          <p:nvPr>
            <p:extLst>
              <p:ext uri="{D42A27DB-BD31-4B8C-83A1-F6EECF244321}">
                <p14:modId xmlns:p14="http://schemas.microsoft.com/office/powerpoint/2010/main" val="2036256673"/>
              </p:ext>
            </p:extLst>
          </p:nvPr>
        </p:nvGraphicFramePr>
        <p:xfrm>
          <a:off x="3865471" y="284272"/>
          <a:ext cx="5041900" cy="6035040"/>
        </p:xfrm>
        <a:graphic>
          <a:graphicData uri="http://schemas.openxmlformats.org/drawingml/2006/table">
            <a:tbl>
              <a:tblPr firstRow="1" bandRow="1">
                <a:tableStyleId>{5C22544A-7EE6-4342-B048-85BDC9FD1C3A}</a:tableStyleId>
              </a:tblPr>
              <a:tblGrid>
                <a:gridCol w="647700">
                  <a:extLst>
                    <a:ext uri="{9D8B030D-6E8A-4147-A177-3AD203B41FA5}">
                      <a16:colId xmlns:a16="http://schemas.microsoft.com/office/drawing/2014/main" xmlns="" val="2706453719"/>
                    </a:ext>
                  </a:extLst>
                </a:gridCol>
                <a:gridCol w="1612900">
                  <a:extLst>
                    <a:ext uri="{9D8B030D-6E8A-4147-A177-3AD203B41FA5}">
                      <a16:colId xmlns:a16="http://schemas.microsoft.com/office/drawing/2014/main" xmlns="" val="4102359072"/>
                    </a:ext>
                  </a:extLst>
                </a:gridCol>
                <a:gridCol w="1333500">
                  <a:extLst>
                    <a:ext uri="{9D8B030D-6E8A-4147-A177-3AD203B41FA5}">
                      <a16:colId xmlns:a16="http://schemas.microsoft.com/office/drawing/2014/main" xmlns="" val="4267300081"/>
                    </a:ext>
                  </a:extLst>
                </a:gridCol>
                <a:gridCol w="1447800">
                  <a:extLst>
                    <a:ext uri="{9D8B030D-6E8A-4147-A177-3AD203B41FA5}">
                      <a16:colId xmlns:a16="http://schemas.microsoft.com/office/drawing/2014/main" xmlns="" val="2163785096"/>
                    </a:ext>
                  </a:extLst>
                </a:gridCol>
              </a:tblGrid>
              <a:tr h="180975">
                <a:tc>
                  <a:txBody>
                    <a:bodyPr/>
                    <a:lstStyle/>
                    <a:p>
                      <a:pPr algn="ctr"/>
                      <a:r>
                        <a:rPr lang="en-US">
                          <a:effectLst/>
                        </a:rPr>
                        <a:t>Year</a:t>
                      </a:r>
                    </a:p>
                  </a:txBody>
                  <a:tcPr marL="0" marR="0" marT="0" marB="0" anchor="ctr"/>
                </a:tc>
                <a:tc>
                  <a:txBody>
                    <a:bodyPr/>
                    <a:lstStyle/>
                    <a:p>
                      <a:pPr algn="ctr"/>
                      <a:r>
                        <a:rPr lang="en-US">
                          <a:effectLst/>
                        </a:rPr>
                        <a:t>Sector Transfer (million </a:t>
                      </a:r>
                      <a:r>
                        <a:rPr lang="en-US" err="1">
                          <a:effectLst/>
                        </a:rPr>
                        <a:t>lbs</a:t>
                      </a:r>
                      <a:r>
                        <a:rPr lang="en-US">
                          <a:effectLst/>
                        </a:rPr>
                        <a:t>)</a:t>
                      </a:r>
                    </a:p>
                  </a:txBody>
                  <a:tcPr marL="0" marR="0" marT="0" marB="0" anchor="ctr"/>
                </a:tc>
                <a:tc>
                  <a:txBody>
                    <a:bodyPr/>
                    <a:lstStyle/>
                    <a:p>
                      <a:pPr algn="ctr"/>
                      <a:r>
                        <a:rPr lang="en-US">
                          <a:effectLst/>
                        </a:rPr>
                        <a:t>TAC/ABC (million </a:t>
                      </a:r>
                      <a:r>
                        <a:rPr lang="en-US" err="1">
                          <a:effectLst/>
                        </a:rPr>
                        <a:t>lbs</a:t>
                      </a:r>
                      <a:r>
                        <a:rPr lang="en-US">
                          <a:effectLst/>
                        </a:rPr>
                        <a:t>)</a:t>
                      </a:r>
                    </a:p>
                  </a:txBody>
                  <a:tcPr marL="0" marR="0" marT="0" marB="0" anchor="ctr"/>
                </a:tc>
                <a:tc>
                  <a:txBody>
                    <a:bodyPr/>
                    <a:lstStyle/>
                    <a:p>
                      <a:pPr algn="ctr"/>
                      <a:r>
                        <a:rPr lang="en-US">
                          <a:effectLst/>
                        </a:rPr>
                        <a:t>Sector Transfer % of ABC</a:t>
                      </a:r>
                    </a:p>
                  </a:txBody>
                  <a:tcPr marL="0" marR="0" marT="0" marB="0" anchor="ctr"/>
                </a:tc>
                <a:extLst>
                  <a:ext uri="{0D108BD9-81ED-4DB2-BD59-A6C34878D82A}">
                    <a16:rowId xmlns:a16="http://schemas.microsoft.com/office/drawing/2014/main" xmlns="" val="276966916"/>
                  </a:ext>
                </a:extLst>
              </a:tr>
              <a:tr h="180975">
                <a:tc>
                  <a:txBody>
                    <a:bodyPr/>
                    <a:lstStyle/>
                    <a:p>
                      <a:pPr algn="r"/>
                      <a:r>
                        <a:rPr lang="en-US">
                          <a:effectLst/>
                        </a:rPr>
                        <a:t>2002</a:t>
                      </a:r>
                    </a:p>
                  </a:txBody>
                  <a:tcPr marL="0" marR="0" marT="0" marB="0" anchor="ctr"/>
                </a:tc>
                <a:tc>
                  <a:txBody>
                    <a:bodyPr/>
                    <a:lstStyle/>
                    <a:p>
                      <a:pPr algn="r"/>
                      <a:r>
                        <a:rPr lang="en-US">
                          <a:effectLst/>
                        </a:rPr>
                        <a:t>5.933</a:t>
                      </a:r>
                    </a:p>
                  </a:txBody>
                  <a:tcPr marL="0" marR="0" marT="0" marB="0" anchor="ctr"/>
                </a:tc>
                <a:tc>
                  <a:txBody>
                    <a:bodyPr/>
                    <a:lstStyle/>
                    <a:p>
                      <a:pPr algn="r"/>
                      <a:r>
                        <a:rPr lang="en-US">
                          <a:effectLst/>
                        </a:rPr>
                        <a:t>29.1</a:t>
                      </a:r>
                    </a:p>
                  </a:txBody>
                  <a:tcPr marL="0" marR="0" marT="0" marB="0" anchor="ctr"/>
                </a:tc>
                <a:tc>
                  <a:txBody>
                    <a:bodyPr/>
                    <a:lstStyle/>
                    <a:p>
                      <a:pPr algn="r"/>
                      <a:r>
                        <a:rPr lang="en-US">
                          <a:effectLst/>
                        </a:rPr>
                        <a:t>20%</a:t>
                      </a:r>
                    </a:p>
                  </a:txBody>
                  <a:tcPr marL="0" marR="0" marT="0" marB="0" anchor="ctr"/>
                </a:tc>
                <a:extLst>
                  <a:ext uri="{0D108BD9-81ED-4DB2-BD59-A6C34878D82A}">
                    <a16:rowId xmlns:a16="http://schemas.microsoft.com/office/drawing/2014/main" xmlns="" val="2011346484"/>
                  </a:ext>
                </a:extLst>
              </a:tr>
              <a:tr h="180975">
                <a:tc>
                  <a:txBody>
                    <a:bodyPr/>
                    <a:lstStyle/>
                    <a:p>
                      <a:pPr algn="r"/>
                      <a:r>
                        <a:rPr lang="en-US">
                          <a:effectLst/>
                        </a:rPr>
                        <a:t>2003</a:t>
                      </a:r>
                    </a:p>
                  </a:txBody>
                  <a:tcPr marL="0" marR="0" marT="0" marB="0" anchor="ctr"/>
                </a:tc>
                <a:tc>
                  <a:txBody>
                    <a:bodyPr/>
                    <a:lstStyle/>
                    <a:p>
                      <a:pPr algn="r"/>
                      <a:r>
                        <a:rPr lang="en-US">
                          <a:effectLst/>
                        </a:rPr>
                        <a:t>4.161</a:t>
                      </a:r>
                    </a:p>
                  </a:txBody>
                  <a:tcPr marL="0" marR="0" marT="0" marB="0" anchor="ctr"/>
                </a:tc>
                <a:tc>
                  <a:txBody>
                    <a:bodyPr/>
                    <a:lstStyle/>
                    <a:p>
                      <a:pPr algn="r"/>
                      <a:r>
                        <a:rPr lang="en-US">
                          <a:effectLst/>
                        </a:rPr>
                        <a:t>39.5</a:t>
                      </a:r>
                    </a:p>
                  </a:txBody>
                  <a:tcPr marL="0" marR="0" marT="0" marB="0" anchor="ctr"/>
                </a:tc>
                <a:tc>
                  <a:txBody>
                    <a:bodyPr/>
                    <a:lstStyle/>
                    <a:p>
                      <a:pPr algn="r"/>
                      <a:r>
                        <a:rPr lang="en-US">
                          <a:effectLst/>
                        </a:rPr>
                        <a:t>11%</a:t>
                      </a:r>
                    </a:p>
                  </a:txBody>
                  <a:tcPr marL="0" marR="0" marT="0" marB="0" anchor="ctr"/>
                </a:tc>
                <a:extLst>
                  <a:ext uri="{0D108BD9-81ED-4DB2-BD59-A6C34878D82A}">
                    <a16:rowId xmlns:a16="http://schemas.microsoft.com/office/drawing/2014/main" xmlns="" val="3288498731"/>
                  </a:ext>
                </a:extLst>
              </a:tr>
              <a:tr h="180975">
                <a:tc>
                  <a:txBody>
                    <a:bodyPr/>
                    <a:lstStyle/>
                    <a:p>
                      <a:pPr algn="r"/>
                      <a:r>
                        <a:rPr lang="en-US">
                          <a:effectLst/>
                        </a:rPr>
                        <a:t>2004</a:t>
                      </a:r>
                    </a:p>
                  </a:txBody>
                  <a:tcPr marL="0" marR="0" marT="0" marB="0" anchor="ctr"/>
                </a:tc>
                <a:tc>
                  <a:txBody>
                    <a:bodyPr/>
                    <a:lstStyle/>
                    <a:p>
                      <a:pPr algn="r"/>
                      <a:r>
                        <a:rPr lang="en-US">
                          <a:effectLst/>
                        </a:rPr>
                        <a:t>5.085</a:t>
                      </a:r>
                    </a:p>
                  </a:txBody>
                  <a:tcPr marL="0" marR="0" marT="0" marB="0" anchor="ctr"/>
                </a:tc>
                <a:tc>
                  <a:txBody>
                    <a:bodyPr/>
                    <a:lstStyle/>
                    <a:p>
                      <a:pPr algn="r"/>
                      <a:r>
                        <a:rPr lang="en-US">
                          <a:effectLst/>
                        </a:rPr>
                        <a:t>34.22</a:t>
                      </a:r>
                    </a:p>
                  </a:txBody>
                  <a:tcPr marL="0" marR="0" marT="0" marB="0" anchor="ctr"/>
                </a:tc>
                <a:tc>
                  <a:txBody>
                    <a:bodyPr/>
                    <a:lstStyle/>
                    <a:p>
                      <a:pPr algn="r"/>
                      <a:r>
                        <a:rPr lang="en-US">
                          <a:effectLst/>
                        </a:rPr>
                        <a:t>15%</a:t>
                      </a:r>
                    </a:p>
                  </a:txBody>
                  <a:tcPr marL="0" marR="0" marT="0" marB="0" anchor="ctr"/>
                </a:tc>
                <a:extLst>
                  <a:ext uri="{0D108BD9-81ED-4DB2-BD59-A6C34878D82A}">
                    <a16:rowId xmlns:a16="http://schemas.microsoft.com/office/drawing/2014/main" xmlns="" val="1572647083"/>
                  </a:ext>
                </a:extLst>
              </a:tr>
              <a:tr h="180975">
                <a:tc>
                  <a:txBody>
                    <a:bodyPr/>
                    <a:lstStyle/>
                    <a:p>
                      <a:pPr algn="r"/>
                      <a:r>
                        <a:rPr lang="en-US">
                          <a:effectLst/>
                        </a:rPr>
                        <a:t>2005</a:t>
                      </a:r>
                    </a:p>
                  </a:txBody>
                  <a:tcPr marL="0" marR="0" marT="0" marB="0" anchor="ctr"/>
                </a:tc>
                <a:tc>
                  <a:txBody>
                    <a:bodyPr/>
                    <a:lstStyle/>
                    <a:p>
                      <a:pPr algn="r"/>
                      <a:r>
                        <a:rPr lang="en-US">
                          <a:effectLst/>
                        </a:rPr>
                        <a:t>5.254</a:t>
                      </a:r>
                    </a:p>
                  </a:txBody>
                  <a:tcPr marL="0" marR="0" marT="0" marB="0" anchor="ctr"/>
                </a:tc>
                <a:tc>
                  <a:txBody>
                    <a:bodyPr/>
                    <a:lstStyle/>
                    <a:p>
                      <a:pPr algn="r"/>
                      <a:r>
                        <a:rPr lang="en-US">
                          <a:effectLst/>
                        </a:rPr>
                        <a:t>34.22</a:t>
                      </a:r>
                    </a:p>
                  </a:txBody>
                  <a:tcPr marL="0" marR="0" marT="0" marB="0" anchor="ctr"/>
                </a:tc>
                <a:tc>
                  <a:txBody>
                    <a:bodyPr/>
                    <a:lstStyle/>
                    <a:p>
                      <a:pPr algn="r"/>
                      <a:r>
                        <a:rPr lang="en-US">
                          <a:effectLst/>
                        </a:rPr>
                        <a:t>15%</a:t>
                      </a:r>
                    </a:p>
                  </a:txBody>
                  <a:tcPr marL="0" marR="0" marT="0" marB="0" anchor="ctr"/>
                </a:tc>
                <a:extLst>
                  <a:ext uri="{0D108BD9-81ED-4DB2-BD59-A6C34878D82A}">
                    <a16:rowId xmlns:a16="http://schemas.microsoft.com/office/drawing/2014/main" xmlns="" val="31971066"/>
                  </a:ext>
                </a:extLst>
              </a:tr>
              <a:tr h="180975">
                <a:tc>
                  <a:txBody>
                    <a:bodyPr/>
                    <a:lstStyle/>
                    <a:p>
                      <a:pPr algn="r"/>
                      <a:r>
                        <a:rPr lang="en-US">
                          <a:effectLst/>
                        </a:rPr>
                        <a:t>2006</a:t>
                      </a:r>
                    </a:p>
                  </a:txBody>
                  <a:tcPr marL="0" marR="0" marT="0" marB="0" anchor="ctr"/>
                </a:tc>
                <a:tc>
                  <a:txBody>
                    <a:bodyPr/>
                    <a:lstStyle/>
                    <a:p>
                      <a:pPr algn="r"/>
                      <a:r>
                        <a:rPr lang="en-US">
                          <a:effectLst/>
                        </a:rPr>
                        <a:t>5.367</a:t>
                      </a:r>
                    </a:p>
                  </a:txBody>
                  <a:tcPr marL="0" marR="0" marT="0" marB="0" anchor="ctr"/>
                </a:tc>
                <a:tc>
                  <a:txBody>
                    <a:bodyPr/>
                    <a:lstStyle/>
                    <a:p>
                      <a:pPr algn="r"/>
                      <a:r>
                        <a:rPr lang="en-US">
                          <a:effectLst/>
                        </a:rPr>
                        <a:t>29.15</a:t>
                      </a:r>
                    </a:p>
                  </a:txBody>
                  <a:tcPr marL="0" marR="0" marT="0" marB="0" anchor="ctr"/>
                </a:tc>
                <a:tc>
                  <a:txBody>
                    <a:bodyPr/>
                    <a:lstStyle/>
                    <a:p>
                      <a:pPr algn="r"/>
                      <a:r>
                        <a:rPr lang="en-US">
                          <a:effectLst/>
                        </a:rPr>
                        <a:t>18%</a:t>
                      </a:r>
                    </a:p>
                  </a:txBody>
                  <a:tcPr marL="0" marR="0" marT="0" marB="0" anchor="ctr"/>
                </a:tc>
                <a:extLst>
                  <a:ext uri="{0D108BD9-81ED-4DB2-BD59-A6C34878D82A}">
                    <a16:rowId xmlns:a16="http://schemas.microsoft.com/office/drawing/2014/main" xmlns="" val="1460208858"/>
                  </a:ext>
                </a:extLst>
              </a:tr>
              <a:tr h="180975">
                <a:tc>
                  <a:txBody>
                    <a:bodyPr/>
                    <a:lstStyle/>
                    <a:p>
                      <a:pPr algn="r"/>
                      <a:r>
                        <a:rPr lang="en-US">
                          <a:effectLst/>
                        </a:rPr>
                        <a:t>2007</a:t>
                      </a:r>
                    </a:p>
                  </a:txBody>
                  <a:tcPr marL="0" marR="0" marT="0" marB="0" anchor="ctr"/>
                </a:tc>
                <a:tc>
                  <a:txBody>
                    <a:bodyPr/>
                    <a:lstStyle/>
                    <a:p>
                      <a:pPr algn="r"/>
                      <a:r>
                        <a:rPr lang="en-US">
                          <a:effectLst/>
                        </a:rPr>
                        <a:t>4.78</a:t>
                      </a:r>
                    </a:p>
                  </a:txBody>
                  <a:tcPr marL="0" marR="0" marT="0" marB="0" anchor="ctr"/>
                </a:tc>
                <a:tc>
                  <a:txBody>
                    <a:bodyPr/>
                    <a:lstStyle/>
                    <a:p>
                      <a:pPr algn="r"/>
                      <a:r>
                        <a:rPr lang="en-US">
                          <a:effectLst/>
                        </a:rPr>
                        <a:t>32.03</a:t>
                      </a:r>
                    </a:p>
                  </a:txBody>
                  <a:tcPr marL="0" marR="0" marT="0" marB="0" anchor="ctr"/>
                </a:tc>
                <a:tc>
                  <a:txBody>
                    <a:bodyPr/>
                    <a:lstStyle/>
                    <a:p>
                      <a:pPr algn="r"/>
                      <a:r>
                        <a:rPr lang="en-US">
                          <a:effectLst/>
                        </a:rPr>
                        <a:t>15%</a:t>
                      </a:r>
                    </a:p>
                  </a:txBody>
                  <a:tcPr marL="0" marR="0" marT="0" marB="0" anchor="ctr"/>
                </a:tc>
                <a:extLst>
                  <a:ext uri="{0D108BD9-81ED-4DB2-BD59-A6C34878D82A}">
                    <a16:rowId xmlns:a16="http://schemas.microsoft.com/office/drawing/2014/main" xmlns="" val="106237656"/>
                  </a:ext>
                </a:extLst>
              </a:tr>
              <a:tr h="180975">
                <a:tc>
                  <a:txBody>
                    <a:bodyPr/>
                    <a:lstStyle/>
                    <a:p>
                      <a:pPr algn="r"/>
                      <a:r>
                        <a:rPr lang="en-US">
                          <a:effectLst/>
                        </a:rPr>
                        <a:t>2008</a:t>
                      </a:r>
                    </a:p>
                  </a:txBody>
                  <a:tcPr marL="0" marR="0" marT="0" marB="0" anchor="ctr"/>
                </a:tc>
                <a:tc>
                  <a:txBody>
                    <a:bodyPr/>
                    <a:lstStyle/>
                    <a:p>
                      <a:pPr algn="r"/>
                      <a:r>
                        <a:rPr lang="en-US">
                          <a:effectLst/>
                        </a:rPr>
                        <a:t>4.088</a:t>
                      </a:r>
                    </a:p>
                  </a:txBody>
                  <a:tcPr marL="0" marR="0" marT="0" marB="0" anchor="ctr"/>
                </a:tc>
                <a:tc>
                  <a:txBody>
                    <a:bodyPr/>
                    <a:lstStyle/>
                    <a:p>
                      <a:pPr algn="r"/>
                      <a:r>
                        <a:rPr lang="en-US">
                          <a:effectLst/>
                        </a:rPr>
                        <a:t>31.89</a:t>
                      </a:r>
                    </a:p>
                  </a:txBody>
                  <a:tcPr marL="0" marR="0" marT="0" marB="0" anchor="ctr"/>
                </a:tc>
                <a:tc>
                  <a:txBody>
                    <a:bodyPr/>
                    <a:lstStyle/>
                    <a:p>
                      <a:pPr algn="r"/>
                      <a:r>
                        <a:rPr lang="en-US">
                          <a:effectLst/>
                        </a:rPr>
                        <a:t>13%</a:t>
                      </a:r>
                    </a:p>
                  </a:txBody>
                  <a:tcPr marL="0" marR="0" marT="0" marB="0" anchor="ctr"/>
                </a:tc>
                <a:extLst>
                  <a:ext uri="{0D108BD9-81ED-4DB2-BD59-A6C34878D82A}">
                    <a16:rowId xmlns:a16="http://schemas.microsoft.com/office/drawing/2014/main" xmlns="" val="164287721"/>
                  </a:ext>
                </a:extLst>
              </a:tr>
              <a:tr h="180975">
                <a:tc>
                  <a:txBody>
                    <a:bodyPr/>
                    <a:lstStyle/>
                    <a:p>
                      <a:pPr algn="r"/>
                      <a:r>
                        <a:rPr lang="en-US">
                          <a:effectLst/>
                        </a:rPr>
                        <a:t>2009</a:t>
                      </a:r>
                    </a:p>
                  </a:txBody>
                  <a:tcPr marL="0" marR="0" marT="0" marB="0" anchor="ctr"/>
                </a:tc>
                <a:tc>
                  <a:txBody>
                    <a:bodyPr/>
                    <a:lstStyle/>
                    <a:p>
                      <a:pPr algn="r"/>
                      <a:r>
                        <a:rPr lang="en-US">
                          <a:effectLst/>
                        </a:rPr>
                        <a:t>4.838</a:t>
                      </a:r>
                    </a:p>
                  </a:txBody>
                  <a:tcPr marL="0" marR="0" marT="0" marB="0" anchor="ctr"/>
                </a:tc>
                <a:tc>
                  <a:txBody>
                    <a:bodyPr/>
                    <a:lstStyle/>
                    <a:p>
                      <a:pPr algn="r"/>
                      <a:r>
                        <a:rPr lang="en-US">
                          <a:effectLst/>
                        </a:rPr>
                        <a:t>34.08</a:t>
                      </a:r>
                    </a:p>
                  </a:txBody>
                  <a:tcPr marL="0" marR="0" marT="0" marB="0" anchor="ctr"/>
                </a:tc>
                <a:tc>
                  <a:txBody>
                    <a:bodyPr/>
                    <a:lstStyle/>
                    <a:p>
                      <a:pPr algn="r"/>
                      <a:r>
                        <a:rPr lang="en-US">
                          <a:effectLst/>
                        </a:rPr>
                        <a:t>14%</a:t>
                      </a:r>
                    </a:p>
                  </a:txBody>
                  <a:tcPr marL="0" marR="0" marT="0" marB="0" anchor="ctr"/>
                </a:tc>
                <a:extLst>
                  <a:ext uri="{0D108BD9-81ED-4DB2-BD59-A6C34878D82A}">
                    <a16:rowId xmlns:a16="http://schemas.microsoft.com/office/drawing/2014/main" xmlns="" val="3398046286"/>
                  </a:ext>
                </a:extLst>
              </a:tr>
              <a:tr h="180975">
                <a:tc>
                  <a:txBody>
                    <a:bodyPr/>
                    <a:lstStyle/>
                    <a:p>
                      <a:pPr algn="r"/>
                      <a:r>
                        <a:rPr lang="en-US">
                          <a:effectLst/>
                        </a:rPr>
                        <a:t>2010</a:t>
                      </a:r>
                    </a:p>
                  </a:txBody>
                  <a:tcPr marL="0" marR="0" marT="0" marB="0" anchor="ctr"/>
                </a:tc>
                <a:tc>
                  <a:txBody>
                    <a:bodyPr/>
                    <a:lstStyle/>
                    <a:p>
                      <a:pPr algn="r"/>
                      <a:r>
                        <a:rPr lang="en-US">
                          <a:effectLst/>
                        </a:rPr>
                        <a:t>5.387</a:t>
                      </a:r>
                    </a:p>
                  </a:txBody>
                  <a:tcPr marL="0" marR="0" marT="0" marB="0" anchor="ctr"/>
                </a:tc>
                <a:tc>
                  <a:txBody>
                    <a:bodyPr/>
                    <a:lstStyle/>
                    <a:p>
                      <a:pPr algn="r"/>
                      <a:r>
                        <a:rPr lang="en-US">
                          <a:effectLst/>
                        </a:rPr>
                        <a:t>34.38</a:t>
                      </a:r>
                    </a:p>
                  </a:txBody>
                  <a:tcPr marL="0" marR="0" marT="0" marB="0" anchor="ctr"/>
                </a:tc>
                <a:tc>
                  <a:txBody>
                    <a:bodyPr/>
                    <a:lstStyle/>
                    <a:p>
                      <a:pPr algn="r"/>
                      <a:r>
                        <a:rPr lang="en-US">
                          <a:effectLst/>
                        </a:rPr>
                        <a:t>16%</a:t>
                      </a:r>
                    </a:p>
                  </a:txBody>
                  <a:tcPr marL="0" marR="0" marT="0" marB="0" anchor="ctr"/>
                </a:tc>
                <a:extLst>
                  <a:ext uri="{0D108BD9-81ED-4DB2-BD59-A6C34878D82A}">
                    <a16:rowId xmlns:a16="http://schemas.microsoft.com/office/drawing/2014/main" xmlns="" val="2744140141"/>
                  </a:ext>
                </a:extLst>
              </a:tr>
              <a:tr h="180975">
                <a:tc>
                  <a:txBody>
                    <a:bodyPr/>
                    <a:lstStyle/>
                    <a:p>
                      <a:pPr algn="r"/>
                      <a:r>
                        <a:rPr lang="en-US">
                          <a:effectLst/>
                        </a:rPr>
                        <a:t>2011</a:t>
                      </a:r>
                    </a:p>
                  </a:txBody>
                  <a:tcPr marL="0" marR="0" marT="0" marB="0" anchor="ctr"/>
                </a:tc>
                <a:tc>
                  <a:txBody>
                    <a:bodyPr/>
                    <a:lstStyle/>
                    <a:p>
                      <a:pPr algn="r"/>
                      <a:r>
                        <a:rPr lang="en-US">
                          <a:effectLst/>
                        </a:rPr>
                        <a:t>4.772</a:t>
                      </a:r>
                    </a:p>
                  </a:txBody>
                  <a:tcPr marL="0" marR="0" marT="0" marB="0" anchor="ctr"/>
                </a:tc>
                <a:tc>
                  <a:txBody>
                    <a:bodyPr/>
                    <a:lstStyle/>
                    <a:p>
                      <a:pPr algn="r"/>
                      <a:r>
                        <a:rPr lang="en-US">
                          <a:effectLst/>
                        </a:rPr>
                        <a:t>31.74</a:t>
                      </a:r>
                    </a:p>
                  </a:txBody>
                  <a:tcPr marL="0" marR="0" marT="0" marB="0" anchor="ctr"/>
                </a:tc>
                <a:tc>
                  <a:txBody>
                    <a:bodyPr/>
                    <a:lstStyle/>
                    <a:p>
                      <a:pPr algn="r"/>
                      <a:r>
                        <a:rPr lang="en-US">
                          <a:effectLst/>
                        </a:rPr>
                        <a:t>15%</a:t>
                      </a:r>
                    </a:p>
                  </a:txBody>
                  <a:tcPr marL="0" marR="0" marT="0" marB="0" anchor="ctr"/>
                </a:tc>
                <a:extLst>
                  <a:ext uri="{0D108BD9-81ED-4DB2-BD59-A6C34878D82A}">
                    <a16:rowId xmlns:a16="http://schemas.microsoft.com/office/drawing/2014/main" xmlns="" val="1378956550"/>
                  </a:ext>
                </a:extLst>
              </a:tr>
              <a:tr h="180975">
                <a:tc>
                  <a:txBody>
                    <a:bodyPr/>
                    <a:lstStyle/>
                    <a:p>
                      <a:pPr algn="r"/>
                      <a:r>
                        <a:rPr lang="en-US">
                          <a:effectLst/>
                        </a:rPr>
                        <a:t>2012</a:t>
                      </a:r>
                    </a:p>
                  </a:txBody>
                  <a:tcPr marL="0" marR="0" marT="0" marB="0" anchor="ctr"/>
                </a:tc>
                <a:tc>
                  <a:txBody>
                    <a:bodyPr/>
                    <a:lstStyle/>
                    <a:p>
                      <a:pPr algn="r"/>
                      <a:r>
                        <a:rPr lang="en-US">
                          <a:effectLst/>
                        </a:rPr>
                        <a:t>5.052</a:t>
                      </a:r>
                    </a:p>
                  </a:txBody>
                  <a:tcPr marL="0" marR="0" marT="0" marB="0" anchor="ctr"/>
                </a:tc>
                <a:tc>
                  <a:txBody>
                    <a:bodyPr/>
                    <a:lstStyle/>
                    <a:p>
                      <a:pPr algn="r"/>
                      <a:r>
                        <a:rPr lang="en-US">
                          <a:effectLst/>
                        </a:rPr>
                        <a:t>32.04</a:t>
                      </a:r>
                    </a:p>
                  </a:txBody>
                  <a:tcPr marL="0" marR="0" marT="0" marB="0" anchor="ctr"/>
                </a:tc>
                <a:tc>
                  <a:txBody>
                    <a:bodyPr/>
                    <a:lstStyle/>
                    <a:p>
                      <a:pPr algn="r"/>
                      <a:r>
                        <a:rPr lang="en-US">
                          <a:effectLst/>
                        </a:rPr>
                        <a:t>16%</a:t>
                      </a:r>
                    </a:p>
                  </a:txBody>
                  <a:tcPr marL="0" marR="0" marT="0" marB="0" anchor="ctr"/>
                </a:tc>
                <a:extLst>
                  <a:ext uri="{0D108BD9-81ED-4DB2-BD59-A6C34878D82A}">
                    <a16:rowId xmlns:a16="http://schemas.microsoft.com/office/drawing/2014/main" xmlns="" val="3317911715"/>
                  </a:ext>
                </a:extLst>
              </a:tr>
              <a:tr h="180975">
                <a:tc>
                  <a:txBody>
                    <a:bodyPr/>
                    <a:lstStyle/>
                    <a:p>
                      <a:pPr algn="r"/>
                      <a:r>
                        <a:rPr lang="en-US">
                          <a:effectLst/>
                        </a:rPr>
                        <a:t>2013</a:t>
                      </a:r>
                    </a:p>
                  </a:txBody>
                  <a:tcPr marL="0" marR="0" marT="0" marB="0" anchor="ctr"/>
                </a:tc>
                <a:tc>
                  <a:txBody>
                    <a:bodyPr/>
                    <a:lstStyle/>
                    <a:p>
                      <a:pPr algn="r"/>
                      <a:r>
                        <a:rPr lang="en-US">
                          <a:effectLst/>
                        </a:rPr>
                        <a:t>4.686</a:t>
                      </a:r>
                    </a:p>
                  </a:txBody>
                  <a:tcPr marL="0" marR="0" marT="0" marB="0" anchor="ctr"/>
                </a:tc>
                <a:tc>
                  <a:txBody>
                    <a:bodyPr/>
                    <a:lstStyle/>
                    <a:p>
                      <a:pPr algn="r"/>
                      <a:r>
                        <a:rPr lang="en-US">
                          <a:effectLst/>
                        </a:rPr>
                        <a:t>27.47</a:t>
                      </a:r>
                    </a:p>
                  </a:txBody>
                  <a:tcPr marL="0" marR="0" marT="0" marB="0" anchor="ctr"/>
                </a:tc>
                <a:tc>
                  <a:txBody>
                    <a:bodyPr/>
                    <a:lstStyle/>
                    <a:p>
                      <a:pPr algn="r"/>
                      <a:r>
                        <a:rPr lang="en-US">
                          <a:effectLst/>
                        </a:rPr>
                        <a:t>17%</a:t>
                      </a:r>
                    </a:p>
                  </a:txBody>
                  <a:tcPr marL="0" marR="0" marT="0" marB="0" anchor="ctr"/>
                </a:tc>
                <a:extLst>
                  <a:ext uri="{0D108BD9-81ED-4DB2-BD59-A6C34878D82A}">
                    <a16:rowId xmlns:a16="http://schemas.microsoft.com/office/drawing/2014/main" xmlns="" val="1631876487"/>
                  </a:ext>
                </a:extLst>
              </a:tr>
              <a:tr h="180975">
                <a:tc>
                  <a:txBody>
                    <a:bodyPr/>
                    <a:lstStyle/>
                    <a:p>
                      <a:pPr algn="r"/>
                      <a:r>
                        <a:rPr lang="en-US">
                          <a:effectLst/>
                        </a:rPr>
                        <a:t>2014</a:t>
                      </a:r>
                    </a:p>
                  </a:txBody>
                  <a:tcPr marL="0" marR="0" marT="0" marB="0" anchor="ctr"/>
                </a:tc>
                <a:tc>
                  <a:txBody>
                    <a:bodyPr/>
                    <a:lstStyle/>
                    <a:p>
                      <a:pPr algn="r"/>
                      <a:r>
                        <a:rPr lang="en-US">
                          <a:effectLst/>
                        </a:rPr>
                        <a:t>3.34</a:t>
                      </a:r>
                    </a:p>
                  </a:txBody>
                  <a:tcPr marL="0" marR="0" marT="0" marB="0" anchor="ctr"/>
                </a:tc>
                <a:tc>
                  <a:txBody>
                    <a:bodyPr/>
                    <a:lstStyle/>
                    <a:p>
                      <a:pPr algn="r"/>
                      <a:r>
                        <a:rPr lang="en-US">
                          <a:effectLst/>
                        </a:rPr>
                        <a:t>24.43</a:t>
                      </a:r>
                    </a:p>
                  </a:txBody>
                  <a:tcPr marL="0" marR="0" marT="0" marB="0" anchor="ctr"/>
                </a:tc>
                <a:tc>
                  <a:txBody>
                    <a:bodyPr/>
                    <a:lstStyle/>
                    <a:p>
                      <a:pPr algn="r"/>
                      <a:r>
                        <a:rPr lang="en-US">
                          <a:effectLst/>
                        </a:rPr>
                        <a:t>14%</a:t>
                      </a:r>
                    </a:p>
                  </a:txBody>
                  <a:tcPr marL="0" marR="0" marT="0" marB="0" anchor="ctr"/>
                </a:tc>
                <a:extLst>
                  <a:ext uri="{0D108BD9-81ED-4DB2-BD59-A6C34878D82A}">
                    <a16:rowId xmlns:a16="http://schemas.microsoft.com/office/drawing/2014/main" xmlns="" val="1316416928"/>
                  </a:ext>
                </a:extLst>
              </a:tr>
              <a:tr h="180975">
                <a:tc>
                  <a:txBody>
                    <a:bodyPr/>
                    <a:lstStyle/>
                    <a:p>
                      <a:pPr algn="r"/>
                      <a:r>
                        <a:rPr lang="en-US">
                          <a:effectLst/>
                        </a:rPr>
                        <a:t>2015</a:t>
                      </a:r>
                    </a:p>
                  </a:txBody>
                  <a:tcPr marL="0" marR="0" marT="0" marB="0" anchor="ctr"/>
                </a:tc>
                <a:tc>
                  <a:txBody>
                    <a:bodyPr/>
                    <a:lstStyle/>
                    <a:p>
                      <a:pPr algn="r"/>
                      <a:r>
                        <a:rPr lang="en-US">
                          <a:effectLst/>
                        </a:rPr>
                        <a:t>1.579</a:t>
                      </a:r>
                    </a:p>
                  </a:txBody>
                  <a:tcPr marL="0" marR="0" marT="0" marB="0" anchor="ctr"/>
                </a:tc>
                <a:tc>
                  <a:txBody>
                    <a:bodyPr/>
                    <a:lstStyle/>
                    <a:p>
                      <a:pPr algn="r"/>
                      <a:r>
                        <a:rPr lang="en-US">
                          <a:effectLst/>
                        </a:rPr>
                        <a:t>21.54</a:t>
                      </a:r>
                    </a:p>
                  </a:txBody>
                  <a:tcPr marL="0" marR="0" marT="0" marB="0" anchor="ctr"/>
                </a:tc>
                <a:tc>
                  <a:txBody>
                    <a:bodyPr/>
                    <a:lstStyle/>
                    <a:p>
                      <a:pPr algn="r"/>
                      <a:r>
                        <a:rPr lang="en-US">
                          <a:effectLst/>
                        </a:rPr>
                        <a:t>7%</a:t>
                      </a:r>
                    </a:p>
                  </a:txBody>
                  <a:tcPr marL="0" marR="0" marT="0" marB="0" anchor="ctr"/>
                </a:tc>
                <a:extLst>
                  <a:ext uri="{0D108BD9-81ED-4DB2-BD59-A6C34878D82A}">
                    <a16:rowId xmlns:a16="http://schemas.microsoft.com/office/drawing/2014/main" xmlns="" val="977433306"/>
                  </a:ext>
                </a:extLst>
              </a:tr>
              <a:tr h="180975">
                <a:tc>
                  <a:txBody>
                    <a:bodyPr/>
                    <a:lstStyle/>
                    <a:p>
                      <a:pPr algn="r"/>
                      <a:r>
                        <a:rPr lang="en-US">
                          <a:effectLst/>
                        </a:rPr>
                        <a:t>2016</a:t>
                      </a:r>
                    </a:p>
                  </a:txBody>
                  <a:tcPr marL="0" marR="0" marT="0" marB="0" anchor="ctr"/>
                </a:tc>
                <a:tc>
                  <a:txBody>
                    <a:bodyPr/>
                    <a:lstStyle/>
                    <a:p>
                      <a:pPr algn="r"/>
                      <a:r>
                        <a:rPr lang="en-US">
                          <a:effectLst/>
                        </a:rPr>
                        <a:t>1.577</a:t>
                      </a:r>
                    </a:p>
                  </a:txBody>
                  <a:tcPr marL="0" marR="0" marT="0" marB="0" anchor="ctr"/>
                </a:tc>
                <a:tc>
                  <a:txBody>
                    <a:bodyPr/>
                    <a:lstStyle/>
                    <a:p>
                      <a:pPr algn="r"/>
                      <a:r>
                        <a:rPr lang="en-US">
                          <a:effectLst/>
                        </a:rPr>
                        <a:t>19.45</a:t>
                      </a:r>
                    </a:p>
                  </a:txBody>
                  <a:tcPr marL="0" marR="0" marT="0" marB="0" anchor="ctr"/>
                </a:tc>
                <a:tc>
                  <a:txBody>
                    <a:bodyPr/>
                    <a:lstStyle/>
                    <a:p>
                      <a:pPr algn="r"/>
                      <a:r>
                        <a:rPr lang="en-US">
                          <a:effectLst/>
                        </a:rPr>
                        <a:t>8%</a:t>
                      </a:r>
                    </a:p>
                  </a:txBody>
                  <a:tcPr marL="0" marR="0" marT="0" marB="0" anchor="ctr"/>
                </a:tc>
                <a:extLst>
                  <a:ext uri="{0D108BD9-81ED-4DB2-BD59-A6C34878D82A}">
                    <a16:rowId xmlns:a16="http://schemas.microsoft.com/office/drawing/2014/main" xmlns="" val="3976874864"/>
                  </a:ext>
                </a:extLst>
              </a:tr>
              <a:tr h="180975">
                <a:tc>
                  <a:txBody>
                    <a:bodyPr/>
                    <a:lstStyle/>
                    <a:p>
                      <a:pPr algn="r"/>
                      <a:r>
                        <a:rPr lang="en-US">
                          <a:effectLst/>
                        </a:rPr>
                        <a:t>2017</a:t>
                      </a:r>
                    </a:p>
                  </a:txBody>
                  <a:tcPr marL="0" marR="0" marT="0" marB="0" anchor="ctr"/>
                </a:tc>
                <a:tc>
                  <a:txBody>
                    <a:bodyPr/>
                    <a:lstStyle/>
                    <a:p>
                      <a:pPr algn="r"/>
                      <a:r>
                        <a:rPr lang="en-US">
                          <a:effectLst/>
                        </a:rPr>
                        <a:t>5.033</a:t>
                      </a:r>
                    </a:p>
                  </a:txBody>
                  <a:tcPr marL="0" marR="0" marT="0" marB="0" anchor="ctr"/>
                </a:tc>
                <a:tc>
                  <a:txBody>
                    <a:bodyPr/>
                    <a:lstStyle/>
                    <a:p>
                      <a:pPr algn="r"/>
                      <a:r>
                        <a:rPr lang="en-US">
                          <a:effectLst/>
                        </a:rPr>
                        <a:t>20.64</a:t>
                      </a:r>
                    </a:p>
                  </a:txBody>
                  <a:tcPr marL="0" marR="0" marT="0" marB="0" anchor="ctr"/>
                </a:tc>
                <a:tc>
                  <a:txBody>
                    <a:bodyPr/>
                    <a:lstStyle/>
                    <a:p>
                      <a:pPr algn="r"/>
                      <a:r>
                        <a:rPr lang="en-US">
                          <a:effectLst/>
                        </a:rPr>
                        <a:t>24%</a:t>
                      </a:r>
                    </a:p>
                  </a:txBody>
                  <a:tcPr marL="0" marR="0" marT="0" marB="0" anchor="ctr"/>
                </a:tc>
                <a:extLst>
                  <a:ext uri="{0D108BD9-81ED-4DB2-BD59-A6C34878D82A}">
                    <a16:rowId xmlns:a16="http://schemas.microsoft.com/office/drawing/2014/main" xmlns="" val="371570174"/>
                  </a:ext>
                </a:extLst>
              </a:tr>
              <a:tr h="180975">
                <a:tc>
                  <a:txBody>
                    <a:bodyPr/>
                    <a:lstStyle/>
                    <a:p>
                      <a:pPr algn="r"/>
                      <a:r>
                        <a:rPr lang="en-US">
                          <a:effectLst/>
                        </a:rPr>
                        <a:t>2018</a:t>
                      </a:r>
                    </a:p>
                  </a:txBody>
                  <a:tcPr marL="0" marR="0" marT="0" marB="0" anchor="ctr"/>
                </a:tc>
                <a:tc>
                  <a:txBody>
                    <a:bodyPr/>
                    <a:lstStyle/>
                    <a:p>
                      <a:pPr algn="r"/>
                      <a:r>
                        <a:rPr lang="en-US">
                          <a:effectLst/>
                        </a:rPr>
                        <a:t>3.535</a:t>
                      </a:r>
                    </a:p>
                  </a:txBody>
                  <a:tcPr marL="0" marR="0" marT="0" marB="0" anchor="ctr"/>
                </a:tc>
                <a:tc>
                  <a:txBody>
                    <a:bodyPr/>
                    <a:lstStyle/>
                    <a:p>
                      <a:pPr algn="r"/>
                      <a:r>
                        <a:rPr lang="en-US">
                          <a:effectLst/>
                        </a:rPr>
                        <a:t>21.81</a:t>
                      </a:r>
                    </a:p>
                  </a:txBody>
                  <a:tcPr marL="0" marR="0" marT="0" marB="0" anchor="ctr"/>
                </a:tc>
                <a:tc>
                  <a:txBody>
                    <a:bodyPr/>
                    <a:lstStyle/>
                    <a:p>
                      <a:pPr algn="r"/>
                      <a:r>
                        <a:rPr lang="en-US">
                          <a:effectLst/>
                        </a:rPr>
                        <a:t>16%</a:t>
                      </a:r>
                    </a:p>
                  </a:txBody>
                  <a:tcPr marL="0" marR="0" marT="0" marB="0" anchor="ctr"/>
                </a:tc>
                <a:extLst>
                  <a:ext uri="{0D108BD9-81ED-4DB2-BD59-A6C34878D82A}">
                    <a16:rowId xmlns:a16="http://schemas.microsoft.com/office/drawing/2014/main" xmlns="" val="3177340896"/>
                  </a:ext>
                </a:extLst>
              </a:tr>
              <a:tr h="180975">
                <a:tc>
                  <a:txBody>
                    <a:bodyPr/>
                    <a:lstStyle/>
                    <a:p>
                      <a:pPr algn="r"/>
                      <a:r>
                        <a:rPr lang="en-US">
                          <a:effectLst/>
                        </a:rPr>
                        <a:t>2019</a:t>
                      </a:r>
                    </a:p>
                  </a:txBody>
                  <a:tcPr marL="0" marR="0" marT="0" marB="0" anchor="ctr"/>
                </a:tc>
                <a:tc>
                  <a:txBody>
                    <a:bodyPr/>
                    <a:lstStyle/>
                    <a:p>
                      <a:pPr algn="r"/>
                      <a:r>
                        <a:rPr lang="en-US">
                          <a:effectLst/>
                        </a:rPr>
                        <a:t>4</a:t>
                      </a:r>
                    </a:p>
                  </a:txBody>
                  <a:tcPr marL="0" marR="0" marT="0" marB="0" anchor="ctr"/>
                </a:tc>
                <a:tc>
                  <a:txBody>
                    <a:bodyPr/>
                    <a:lstStyle/>
                    <a:p>
                      <a:pPr algn="r"/>
                      <a:r>
                        <a:rPr lang="en-US">
                          <a:effectLst/>
                        </a:rPr>
                        <a:t>21.81</a:t>
                      </a:r>
                    </a:p>
                  </a:txBody>
                  <a:tcPr marL="0" marR="0" marT="0" marB="0" anchor="ctr"/>
                </a:tc>
                <a:tc>
                  <a:txBody>
                    <a:bodyPr/>
                    <a:lstStyle/>
                    <a:p>
                      <a:pPr algn="r"/>
                      <a:r>
                        <a:rPr lang="en-US">
                          <a:effectLst/>
                        </a:rPr>
                        <a:t>18%</a:t>
                      </a:r>
                    </a:p>
                  </a:txBody>
                  <a:tcPr marL="0" marR="0" marT="0" marB="0" anchor="ctr"/>
                </a:tc>
                <a:extLst>
                  <a:ext uri="{0D108BD9-81ED-4DB2-BD59-A6C34878D82A}">
                    <a16:rowId xmlns:a16="http://schemas.microsoft.com/office/drawing/2014/main" xmlns="" val="4234790137"/>
                  </a:ext>
                </a:extLst>
              </a:tr>
              <a:tr h="180975">
                <a:tc>
                  <a:txBody>
                    <a:bodyPr/>
                    <a:lstStyle/>
                    <a:p>
                      <a:pPr algn="r"/>
                      <a:r>
                        <a:rPr lang="en-US">
                          <a:effectLst/>
                        </a:rPr>
                        <a:t>2020</a:t>
                      </a:r>
                    </a:p>
                  </a:txBody>
                  <a:tcPr marL="0" marR="0" marT="0" marB="0" anchor="ctr"/>
                </a:tc>
                <a:tc>
                  <a:txBody>
                    <a:bodyPr/>
                    <a:lstStyle/>
                    <a:p>
                      <a:pPr algn="r"/>
                      <a:r>
                        <a:rPr lang="en-US">
                          <a:effectLst/>
                        </a:rPr>
                        <a:t>0</a:t>
                      </a:r>
                    </a:p>
                  </a:txBody>
                  <a:tcPr marL="0" marR="0" marT="0" marB="0" anchor="ctr"/>
                </a:tc>
                <a:tc>
                  <a:txBody>
                    <a:bodyPr/>
                    <a:lstStyle/>
                    <a:p>
                      <a:pPr algn="r"/>
                      <a:r>
                        <a:rPr lang="en-US">
                          <a:effectLst/>
                        </a:rPr>
                        <a:t>16.28</a:t>
                      </a:r>
                    </a:p>
                  </a:txBody>
                  <a:tcPr marL="0" marR="0" marT="0" marB="0" anchor="ctr"/>
                </a:tc>
                <a:tc>
                  <a:txBody>
                    <a:bodyPr/>
                    <a:lstStyle/>
                    <a:p>
                      <a:pPr algn="r"/>
                      <a:r>
                        <a:rPr lang="en-US">
                          <a:effectLst/>
                        </a:rPr>
                        <a:t>0%</a:t>
                      </a:r>
                    </a:p>
                  </a:txBody>
                  <a:tcPr marL="0" marR="0" marT="0" marB="0" anchor="ctr"/>
                </a:tc>
                <a:extLst>
                  <a:ext uri="{0D108BD9-81ED-4DB2-BD59-A6C34878D82A}">
                    <a16:rowId xmlns:a16="http://schemas.microsoft.com/office/drawing/2014/main" xmlns="" val="3193529644"/>
                  </a:ext>
                </a:extLst>
              </a:tr>
            </a:tbl>
          </a:graphicData>
        </a:graphic>
      </p:graphicFrame>
      <p:sp>
        <p:nvSpPr>
          <p:cNvPr id="7" name="Content Placeholder 2">
            <a:extLst>
              <a:ext uri="{FF2B5EF4-FFF2-40B4-BE49-F238E27FC236}">
                <a16:creationId xmlns:a16="http://schemas.microsoft.com/office/drawing/2014/main" xmlns="" id="{6D33870B-4AC9-4BE4-8F7D-84A82A19F7E0}"/>
              </a:ext>
            </a:extLst>
          </p:cNvPr>
          <p:cNvSpPr>
            <a:spLocks noGrp="1"/>
          </p:cNvSpPr>
          <p:nvPr>
            <p:ph idx="1"/>
          </p:nvPr>
        </p:nvSpPr>
        <p:spPr>
          <a:xfrm>
            <a:off x="228600" y="1382487"/>
            <a:ext cx="3463349" cy="4985656"/>
          </a:xfrm>
        </p:spPr>
        <p:txBody>
          <a:bodyPr/>
          <a:lstStyle/>
          <a:p>
            <a:r>
              <a:rPr lang="en-US" sz="2400">
                <a:ea typeface="Tahoma"/>
                <a:cs typeface="Tahoma"/>
              </a:rPr>
              <a:t>TAC through 2011, ABC 2012 onwards</a:t>
            </a:r>
          </a:p>
          <a:p>
            <a:r>
              <a:rPr lang="en-US" sz="2400">
                <a:ea typeface="Tahoma"/>
                <a:cs typeface="Tahoma"/>
              </a:rPr>
              <a:t>2002-2020 average = 14% of ABC</a:t>
            </a:r>
          </a:p>
          <a:p>
            <a:pPr marL="0" indent="0">
              <a:buNone/>
            </a:pPr>
            <a:endParaRPr lang="en-US" sz="2400">
              <a:ea typeface="Tahoma"/>
              <a:cs typeface="Tahoma"/>
            </a:endParaRPr>
          </a:p>
        </p:txBody>
      </p:sp>
    </p:spTree>
    <p:extLst>
      <p:ext uri="{BB962C8B-B14F-4D97-AF65-F5344CB8AC3E}">
        <p14:creationId xmlns:p14="http://schemas.microsoft.com/office/powerpoint/2010/main" val="2324011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10.0 De Minimis</a:t>
            </a:r>
          </a:p>
        </p:txBody>
      </p:sp>
      <p:pic>
        <p:nvPicPr>
          <p:cNvPr id="4" name="Picture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828" y="6120249"/>
            <a:ext cx="713678" cy="714015"/>
          </a:xfrm>
          <a:prstGeom prst="rect">
            <a:avLst/>
          </a:prstGeom>
        </p:spPr>
      </p:pic>
      <p:sp>
        <p:nvSpPr>
          <p:cNvPr id="5" name="Content Placeholder 2">
            <a:extLst>
              <a:ext uri="{FF2B5EF4-FFF2-40B4-BE49-F238E27FC236}">
                <a16:creationId xmlns:a16="http://schemas.microsoft.com/office/drawing/2014/main" xmlns="" id="{C5802E5D-90D3-424F-B36E-B84270E3199D}"/>
              </a:ext>
            </a:extLst>
          </p:cNvPr>
          <p:cNvSpPr>
            <a:spLocks noGrp="1"/>
          </p:cNvSpPr>
          <p:nvPr>
            <p:ph idx="1"/>
          </p:nvPr>
        </p:nvSpPr>
        <p:spPr/>
        <p:txBody>
          <a:bodyPr/>
          <a:lstStyle/>
          <a:p>
            <a:r>
              <a:rPr lang="en-US" sz="2800"/>
              <a:t>Additional considerations:</a:t>
            </a:r>
          </a:p>
          <a:p>
            <a:pPr lvl="1"/>
            <a:r>
              <a:rPr lang="en-US" sz="2400"/>
              <a:t>For-hire operators with a federal permit would be required to adhere to the more restrictive regulations (federal or state) regardless of where they are fishing.</a:t>
            </a:r>
          </a:p>
          <a:p>
            <a:pPr lvl="1"/>
            <a:r>
              <a:rPr lang="en-US" sz="2400"/>
              <a:t>If a state’s de minimis status is not granted for the following year it would be required to implement all current commercial and recreational regulations for the next fishing year or be found out of compliance</a:t>
            </a:r>
          </a:p>
          <a:p>
            <a:pPr lvl="1"/>
            <a:endParaRPr lang="en-US" sz="2000">
              <a:ea typeface="Tahoma"/>
              <a:cs typeface="Tahoma"/>
            </a:endParaRPr>
          </a:p>
        </p:txBody>
      </p:sp>
    </p:spTree>
    <p:extLst>
      <p:ext uri="{BB962C8B-B14F-4D97-AF65-F5344CB8AC3E}">
        <p14:creationId xmlns:p14="http://schemas.microsoft.com/office/powerpoint/2010/main" val="287340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4.1.2 Impacts of Maintaining the FMP Goals and Objectives</a:t>
            </a:r>
          </a:p>
        </p:txBody>
      </p:sp>
      <p:sp>
        <p:nvSpPr>
          <p:cNvPr id="3" name="Content Placeholder 2"/>
          <p:cNvSpPr>
            <a:spLocks noGrp="1"/>
          </p:cNvSpPr>
          <p:nvPr>
            <p:ph idx="1"/>
          </p:nvPr>
        </p:nvSpPr>
        <p:spPr/>
        <p:txBody>
          <a:bodyPr/>
          <a:lstStyle/>
          <a:p>
            <a:r>
              <a:rPr lang="en-US"/>
              <a:t>The majority of comments received during scoping were in support of revising the goals and objectives</a:t>
            </a:r>
          </a:p>
          <a:p>
            <a:r>
              <a:rPr lang="en-US"/>
              <a:t>Public comments helped to inform the revised FMP goals and objectives</a:t>
            </a:r>
          </a:p>
        </p:txBody>
      </p:sp>
    </p:spTree>
    <p:extLst>
      <p:ext uri="{BB962C8B-B14F-4D97-AF65-F5344CB8AC3E}">
        <p14:creationId xmlns:p14="http://schemas.microsoft.com/office/powerpoint/2010/main" val="578766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4.2.1 Proposed FMP Goals and Objectives</a:t>
            </a:r>
          </a:p>
        </p:txBody>
      </p:sp>
      <p:sp>
        <p:nvSpPr>
          <p:cNvPr id="3" name="Content Placeholder 2"/>
          <p:cNvSpPr>
            <a:spLocks noGrp="1"/>
          </p:cNvSpPr>
          <p:nvPr>
            <p:ph idx="1"/>
          </p:nvPr>
        </p:nvSpPr>
        <p:spPr/>
        <p:txBody>
          <a:bodyPr/>
          <a:lstStyle/>
          <a:p>
            <a:pPr marL="0" indent="0">
              <a:spcAft>
                <a:spcPts val="600"/>
              </a:spcAft>
              <a:buNone/>
            </a:pPr>
            <a:r>
              <a:rPr lang="en-US" sz="1800" b="1" u="sng"/>
              <a:t>Goal 1 </a:t>
            </a:r>
            <a:r>
              <a:rPr lang="en-US" sz="1800" u="sng"/>
              <a:t>Conserve the bluefish resource through stakeholder engagement to maintain sustainable recreational fishing and commercial harvest. ​</a:t>
            </a:r>
            <a:r>
              <a:rPr lang="en-US" sz="1800"/>
              <a:t> </a:t>
            </a:r>
          </a:p>
          <a:p>
            <a:pPr>
              <a:spcAft>
                <a:spcPts val="600"/>
              </a:spcAft>
            </a:pPr>
            <a:r>
              <a:rPr lang="en-US" sz="1800" b="1"/>
              <a:t>Objective 1.1. </a:t>
            </a:r>
            <a:r>
              <a:rPr lang="en-US" sz="1800"/>
              <a:t>Achieve and maintain a sustainable spawning stock biomass and rate of fishing mortality.  </a:t>
            </a:r>
          </a:p>
          <a:p>
            <a:pPr>
              <a:spcAft>
                <a:spcPts val="600"/>
              </a:spcAft>
            </a:pPr>
            <a:r>
              <a:rPr lang="en-US" sz="1800" b="1"/>
              <a:t>Objective 1.2. </a:t>
            </a:r>
            <a:r>
              <a:rPr lang="en-US" sz="1800"/>
              <a:t>Promote practices that reduce discard mortality within the recreational and commercial fishery. </a:t>
            </a:r>
          </a:p>
          <a:p>
            <a:pPr>
              <a:spcAft>
                <a:spcPts val="600"/>
              </a:spcAft>
            </a:pPr>
            <a:r>
              <a:rPr lang="en-US" sz="1800" b="1"/>
              <a:t>Objective 1.3. </a:t>
            </a:r>
            <a:r>
              <a:rPr lang="en-US" sz="1800"/>
              <a:t>Maintain effective coordination between the National Marine Fisheries Service, Council, Commission, and member states by promoting compliance and to support the development and  implementation of management measures. </a:t>
            </a:r>
          </a:p>
          <a:p>
            <a:pPr>
              <a:spcAft>
                <a:spcPts val="600"/>
              </a:spcAft>
            </a:pPr>
            <a:r>
              <a:rPr lang="en-US" sz="1800" b="1"/>
              <a:t>Objective 1.4. </a:t>
            </a:r>
            <a:r>
              <a:rPr lang="en-US" sz="1800"/>
              <a:t>Promote compliance and effective enforcement of regulations.  </a:t>
            </a:r>
          </a:p>
          <a:p>
            <a:pPr>
              <a:spcAft>
                <a:spcPts val="600"/>
              </a:spcAft>
            </a:pPr>
            <a:r>
              <a:rPr lang="en-US" sz="1800" b="1"/>
              <a:t>Objective 1.5. </a:t>
            </a:r>
            <a:r>
              <a:rPr lang="en-US" sz="1800"/>
              <a:t>Promote science, monitoring, and data collection that support and enhance effective ecosystem-based management of the bluefish resource. </a:t>
            </a:r>
          </a:p>
          <a:p>
            <a:pPr marL="0" indent="0">
              <a:buNone/>
            </a:pPr>
            <a:endParaRPr lang="en-US" sz="2000"/>
          </a:p>
        </p:txBody>
      </p:sp>
    </p:spTree>
    <p:extLst>
      <p:ext uri="{BB962C8B-B14F-4D97-AF65-F5344CB8AC3E}">
        <p14:creationId xmlns:p14="http://schemas.microsoft.com/office/powerpoint/2010/main" val="73494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4.2.1 Proposed FMP Goals and Objectives</a:t>
            </a:r>
          </a:p>
        </p:txBody>
      </p:sp>
      <p:sp>
        <p:nvSpPr>
          <p:cNvPr id="3" name="Content Placeholder 2"/>
          <p:cNvSpPr>
            <a:spLocks noGrp="1"/>
          </p:cNvSpPr>
          <p:nvPr>
            <p:ph idx="1"/>
          </p:nvPr>
        </p:nvSpPr>
        <p:spPr/>
        <p:txBody>
          <a:bodyPr/>
          <a:lstStyle/>
          <a:p>
            <a:pPr marL="0" indent="0">
              <a:spcAft>
                <a:spcPts val="600"/>
              </a:spcAft>
              <a:buNone/>
            </a:pPr>
            <a:r>
              <a:rPr lang="en-US" sz="1800" b="1" u="sng"/>
              <a:t>Goal 2 </a:t>
            </a:r>
            <a:r>
              <a:rPr lang="en-US" sz="1800" u="sng"/>
              <a:t>Provide fair and equitable access to the fishery across all user groups throughout the management unit.</a:t>
            </a:r>
            <a:r>
              <a:rPr lang="en-US" sz="1800"/>
              <a:t>  </a:t>
            </a:r>
          </a:p>
          <a:p>
            <a:pPr>
              <a:spcAft>
                <a:spcPts val="600"/>
              </a:spcAft>
            </a:pPr>
            <a:r>
              <a:rPr lang="en-US" sz="1800" b="1"/>
              <a:t>Objective 2.1 </a:t>
            </a:r>
            <a:r>
              <a:rPr lang="en-US" sz="1800"/>
              <a:t>Ensure the implementation of management measures provides fair and equitable access to the resource across to all groups along the coast. </a:t>
            </a:r>
          </a:p>
          <a:p>
            <a:pPr>
              <a:spcAft>
                <a:spcPts val="600"/>
              </a:spcAft>
            </a:pPr>
            <a:r>
              <a:rPr lang="en-US" sz="1800" b="1"/>
              <a:t>Objective 2.2 </a:t>
            </a:r>
            <a:r>
              <a:rPr lang="en-US" sz="1800"/>
              <a:t>Consider the economic and social needs and priorities of all groups that access the bluefish resource in the development of new management measures.</a:t>
            </a:r>
          </a:p>
          <a:p>
            <a:pPr>
              <a:spcAft>
                <a:spcPts val="600"/>
              </a:spcAft>
            </a:pPr>
            <a:r>
              <a:rPr lang="en-US" sz="1800" b="1"/>
              <a:t>Objective 2.3 </a:t>
            </a:r>
            <a:r>
              <a:rPr lang="en-US" sz="1800"/>
              <a:t>Maintain effective coordination with stakeholder groups to ensure optimization of economic and social benefits.   </a:t>
            </a:r>
          </a:p>
          <a:p>
            <a:pPr marL="0" indent="0">
              <a:buNone/>
            </a:pPr>
            <a:endParaRPr lang="en-US" sz="2000"/>
          </a:p>
        </p:txBody>
      </p:sp>
    </p:spTree>
    <p:extLst>
      <p:ext uri="{BB962C8B-B14F-4D97-AF65-F5344CB8AC3E}">
        <p14:creationId xmlns:p14="http://schemas.microsoft.com/office/powerpoint/2010/main" val="109881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4.2.2 Impacts of Revising the FMP Goals and Objectives</a:t>
            </a:r>
          </a:p>
        </p:txBody>
      </p:sp>
      <p:sp>
        <p:nvSpPr>
          <p:cNvPr id="3" name="Content Placeholder 2"/>
          <p:cNvSpPr>
            <a:spLocks noGrp="1"/>
          </p:cNvSpPr>
          <p:nvPr>
            <p:ph idx="1"/>
          </p:nvPr>
        </p:nvSpPr>
        <p:spPr/>
        <p:txBody>
          <a:bodyPr/>
          <a:lstStyle/>
          <a:p>
            <a:r>
              <a:rPr lang="en-US"/>
              <a:t>A commitment to stakeholder engagement and fair and equitable access to the resource is likely to improve attitudes about the FMP among bluefish fishery stakeholders.</a:t>
            </a:r>
          </a:p>
        </p:txBody>
      </p:sp>
    </p:spTree>
    <p:extLst>
      <p:ext uri="{BB962C8B-B14F-4D97-AF65-F5344CB8AC3E}">
        <p14:creationId xmlns:p14="http://schemas.microsoft.com/office/powerpoint/2010/main" val="590032502"/>
      </p:ext>
    </p:extLst>
  </p:cSld>
  <p:clrMapOvr>
    <a:masterClrMapping/>
  </p:clrMapOvr>
</p:sld>
</file>

<file path=ppt/theme/theme1.xml><?xml version="1.0" encoding="utf-8"?>
<a:theme xmlns:a="http://schemas.openxmlformats.org/drawingml/2006/main" name="30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10.xml><?xml version="1.0" encoding="utf-8"?>
<a:theme xmlns:a="http://schemas.openxmlformats.org/drawingml/2006/main" name="25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11.xml><?xml version="1.0" encoding="utf-8"?>
<a:theme xmlns:a="http://schemas.openxmlformats.org/drawingml/2006/main" name="15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12.xml><?xml version="1.0" encoding="utf-8"?>
<a:theme xmlns:a="http://schemas.openxmlformats.org/drawingml/2006/main" name="28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2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3.xml><?xml version="1.0" encoding="utf-8"?>
<a:theme xmlns:a="http://schemas.openxmlformats.org/drawingml/2006/main" name="11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4.xml><?xml version="1.0" encoding="utf-8"?>
<a:theme xmlns:a="http://schemas.openxmlformats.org/drawingml/2006/main" name="27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5.xml><?xml version="1.0" encoding="utf-8"?>
<a:theme xmlns:a="http://schemas.openxmlformats.org/drawingml/2006/main" name="14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6.xml><?xml version="1.0" encoding="utf-8"?>
<a:theme xmlns:a="http://schemas.openxmlformats.org/drawingml/2006/main" name="9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7.xml><?xml version="1.0" encoding="utf-8"?>
<a:theme xmlns:a="http://schemas.openxmlformats.org/drawingml/2006/main" name="16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8.xml><?xml version="1.0" encoding="utf-8"?>
<a:theme xmlns:a="http://schemas.openxmlformats.org/drawingml/2006/main" name="6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9.xml><?xml version="1.0" encoding="utf-8"?>
<a:theme xmlns:a="http://schemas.openxmlformats.org/drawingml/2006/main" name="26_MAFMC_Draft v2">
  <a:themeElements>
    <a:clrScheme name="MAFMC">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FMC_Draft v2" id="{D0E3EE61-1660-484B-865B-AF3F1A9EF9DE}" vid="{FA82686E-E359-4562-972D-64F62918E89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0FF0983EB3C041AF1AEA4B1776CF3D" ma:contentTypeVersion="15" ma:contentTypeDescription="Create a new document." ma:contentTypeScope="" ma:versionID="565b7a68d09f9cdc59ed1e2c1630ce47">
  <xsd:schema xmlns:xsd="http://www.w3.org/2001/XMLSchema" xmlns:xs="http://www.w3.org/2001/XMLSchema" xmlns:p="http://schemas.microsoft.com/office/2006/metadata/properties" xmlns:ns2="0828a74d-2a10-4f39-8652-5d70f27fbd04" xmlns:ns3="52a5111d-dddf-4872-8e35-e0441c780081" targetNamespace="http://schemas.microsoft.com/office/2006/metadata/properties" ma:root="true" ma:fieldsID="8242158e3f48e8db731ad2845abc3754" ns2:_="" ns3:_="">
    <xsd:import namespace="0828a74d-2a10-4f39-8652-5d70f27fbd04"/>
    <xsd:import namespace="52a5111d-dddf-4872-8e35-e0441c780081"/>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8a74d-2a10-4f39-8652-5d70f27fbd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2a5111d-dddf-4872-8e35-e0441c78008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0D8156-2A36-4F45-88FC-F85B46E944AD}">
  <ds:schemaRefs>
    <ds:schemaRef ds:uri="http://schemas.microsoft.com/sharepoint/v3/contenttype/forms"/>
  </ds:schemaRefs>
</ds:datastoreItem>
</file>

<file path=customXml/itemProps2.xml><?xml version="1.0" encoding="utf-8"?>
<ds:datastoreItem xmlns:ds="http://schemas.openxmlformats.org/officeDocument/2006/customXml" ds:itemID="{72C565ED-97BB-45BA-90E1-72AEBAC762E5}">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b675818-6f9f-4eea-aeeb-631a7a699b99"/>
    <ds:schemaRef ds:uri="http://www.w3.org/XML/1998/namespace"/>
  </ds:schemaRefs>
</ds:datastoreItem>
</file>

<file path=customXml/itemProps3.xml><?xml version="1.0" encoding="utf-8"?>
<ds:datastoreItem xmlns:ds="http://schemas.openxmlformats.org/officeDocument/2006/customXml" ds:itemID="{C7C9F22E-6385-4C1B-B07D-E3D9D49CDD72}"/>
</file>

<file path=docProps/app.xml><?xml version="1.0" encoding="utf-8"?>
<Properties xmlns="http://schemas.openxmlformats.org/officeDocument/2006/extended-properties" xmlns:vt="http://schemas.openxmlformats.org/officeDocument/2006/docPropsVTypes">
  <TotalTime>40</TotalTime>
  <Words>8739</Words>
  <Application>Microsoft Office PowerPoint</Application>
  <PresentationFormat>On-screen Show (4:3)</PresentationFormat>
  <Paragraphs>1675</Paragraphs>
  <Slides>57</Slides>
  <Notes>49</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57</vt:i4>
      </vt:variant>
    </vt:vector>
  </HeadingPairs>
  <TitlesOfParts>
    <vt:vector size="77" baseType="lpstr">
      <vt:lpstr>Arial</vt:lpstr>
      <vt:lpstr>Calibri</vt:lpstr>
      <vt:lpstr>Calibri Light</vt:lpstr>
      <vt:lpstr>Segoe UI</vt:lpstr>
      <vt:lpstr>Tahoma</vt:lpstr>
      <vt:lpstr>Times New Roman</vt:lpstr>
      <vt:lpstr>Wingdings</vt:lpstr>
      <vt:lpstr>ZWAdobeF</vt:lpstr>
      <vt:lpstr>30_MAFMC_Draft v2</vt:lpstr>
      <vt:lpstr>22_MAFMC_Draft v2</vt:lpstr>
      <vt:lpstr>11_MAFMC_Draft v2</vt:lpstr>
      <vt:lpstr>27_MAFMC_Draft v2</vt:lpstr>
      <vt:lpstr>14_MAFMC_Draft v2</vt:lpstr>
      <vt:lpstr>9_MAFMC_Draft v2</vt:lpstr>
      <vt:lpstr>16_MAFMC_Draft v2</vt:lpstr>
      <vt:lpstr>6_MAFMC_Draft v2</vt:lpstr>
      <vt:lpstr>26_MAFMC_Draft v2</vt:lpstr>
      <vt:lpstr>25_MAFMC_Draft v2</vt:lpstr>
      <vt:lpstr>15_MAFMC_Draft v2</vt:lpstr>
      <vt:lpstr>28_MAFMC_Draft v2</vt:lpstr>
      <vt:lpstr>Atlantic Bluefish</vt:lpstr>
      <vt:lpstr>Meeting Goal</vt:lpstr>
      <vt:lpstr>Timeline</vt:lpstr>
      <vt:lpstr>Public Hearing Document Contents</vt:lpstr>
      <vt:lpstr>4.1.1 Current FMP Goals and Objectives</vt:lpstr>
      <vt:lpstr>4.1.2 Impacts of Maintaining the FMP Goals and Objectives</vt:lpstr>
      <vt:lpstr>4.2.1 Proposed FMP Goals and Objectives</vt:lpstr>
      <vt:lpstr>4.2.1 Proposed FMP Goals and Objectives</vt:lpstr>
      <vt:lpstr>4.2.2 Impacts of Revising the FMP Goals and Objectives</vt:lpstr>
      <vt:lpstr>5.0 Commercial/Recreational Sector Allocation</vt:lpstr>
      <vt:lpstr>5.1.1 Commercial/Recreational Sector Allocation Alternatives</vt:lpstr>
      <vt:lpstr>5.1.2  Commercial/Recreational Sector Allocation Impacts</vt:lpstr>
      <vt:lpstr>5.1.2 Commercial/Recreational Sector Allocation Impacts</vt:lpstr>
      <vt:lpstr>5.1.2 Commercial/Recreational Sector Allocation Impacts</vt:lpstr>
      <vt:lpstr>5.1.2 Commercial/Recreational Sector Allocation Impacts</vt:lpstr>
      <vt:lpstr>5.1.2 Commercial/Recreational Sector Allocation Impacts: Comm. Engagement Scores</vt:lpstr>
      <vt:lpstr>PowerPoint Presentation</vt:lpstr>
      <vt:lpstr>5.2.1 Allocation Change Phase-in Alternatives and Impacts</vt:lpstr>
      <vt:lpstr>6.1.1 Commercial Allocations to the States Alternatives</vt:lpstr>
      <vt:lpstr>6.1.2 Commercial Allocations to the States Impacts</vt:lpstr>
      <vt:lpstr>6.1.2 Commercial Allocations to the States Impacts</vt:lpstr>
      <vt:lpstr>6.2.1 Commercial Allocations to the States Phase-In Alternatives</vt:lpstr>
      <vt:lpstr>6.2.2 Commercial Allocations to the States Phase-In Impacts</vt:lpstr>
      <vt:lpstr>6.3.1 Commercial Allocations to the States Quota Trigger Alternatives</vt:lpstr>
      <vt:lpstr>6.3.2 Commercial Allocations to the States Quota Trigger Impacts</vt:lpstr>
      <vt:lpstr>6.3.2 Commercial Allocations to the States Quota Trigger Impacts</vt:lpstr>
      <vt:lpstr>6.4.1 Commercial Allocations to the States Minimum Default Allocation Alternatives</vt:lpstr>
      <vt:lpstr>6.4.2 Commercial Allocations to the States Minimum Default Allocation Impacts</vt:lpstr>
      <vt:lpstr>7.1 Rebuilding Plan Alternatives</vt:lpstr>
      <vt:lpstr>7.2 Rebuilding Plan Impacts</vt:lpstr>
      <vt:lpstr>7.2 Rebuilding Plan Impacts</vt:lpstr>
      <vt:lpstr>7.2 Rebuilding Plan Impacts</vt:lpstr>
      <vt:lpstr>7.2 Rebuilding Plan Impacts</vt:lpstr>
      <vt:lpstr>8.0 Quota Transfers</vt:lpstr>
      <vt:lpstr>8.1.1 Sector Transfer Alternatives</vt:lpstr>
      <vt:lpstr>8.1.2 Sector Transfer Impacts</vt:lpstr>
      <vt:lpstr>8.2.1 Transfer Cap Alternatives</vt:lpstr>
      <vt:lpstr>8.2.1 Transfer Cap Impacts</vt:lpstr>
      <vt:lpstr>9.0 Management Uncertainty</vt:lpstr>
      <vt:lpstr>PowerPoint Presentation</vt:lpstr>
      <vt:lpstr>PowerPoint Presentation</vt:lpstr>
      <vt:lpstr>Accountability Measures (AMs) – 8.0 &amp; 9.0 </vt:lpstr>
      <vt:lpstr>10.0 De Minimis</vt:lpstr>
      <vt:lpstr>10.1 De Minimis Alternatives</vt:lpstr>
      <vt:lpstr>10.2 Impacts of De Minimis</vt:lpstr>
      <vt:lpstr>Next Steps</vt:lpstr>
      <vt:lpstr>Backup Slides</vt:lpstr>
      <vt:lpstr>Rebuilding Example</vt:lpstr>
      <vt:lpstr>PowerPoint Presentation</vt:lpstr>
      <vt:lpstr>PowerPoint Presentation</vt:lpstr>
      <vt:lpstr>PowerPoint Presentation</vt:lpstr>
      <vt:lpstr>PowerPoint Presentation</vt:lpstr>
      <vt:lpstr>PowerPoint Presentation</vt:lpstr>
      <vt:lpstr>Risk Policy </vt:lpstr>
      <vt:lpstr>Commercial State-to-State Transfers</vt:lpstr>
      <vt:lpstr>PowerPoint Presentation</vt:lpstr>
      <vt:lpstr>10.0 De Minimis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Bluefish</dc:title>
  <dc:creator>Seeley, Matthew</dc:creator>
  <cp:lastModifiedBy>dleaning@asmfc.org</cp:lastModifiedBy>
  <cp:revision>10</cp:revision>
  <dcterms:created xsi:type="dcterms:W3CDTF">2020-06-10T16:00:35Z</dcterms:created>
  <dcterms:modified xsi:type="dcterms:W3CDTF">2021-02-10T18:41:39Z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0x010100CE0FF0983EB3C041AF1AEA4B1776CF3D</vt:lpwstr>
  </property>
</Properties>
</file>