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et\home0\awood\TONY\BLUEFISH\BLF_2011\BLF_Summary_201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et\home0\awood\TONY\BLUEFISH\BLF_2011\Report\BLF_REPORT_FIGU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0\awood\TONY\BLUEFISH\BLF_2011\Report\BLF_REPORT_FIGUR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0\awood\TONY\BLUEFISH\BLF_2011\Report\BLF_REPORT_FIGU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0\awood\TONY\BLUEFISH\BLF_2011\Report\BLF_REPORT_FIGUR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0\awood\TONY\BLUEFISH\BLF_2011\Report\BLF_REPORT_FIGUR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0\awood\TONY\BLUEFISH\BLF_2011\Report\BLF_REPORT_FIGUR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0\awood\TONY\BLUEFISH\BLF_2011\Report\BLF_REPORT_FIGUR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0\awood\TONY\BLUEFISH\BLF_2011\Report\BLF_REPORT_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6113496043056078"/>
          <c:y val="5.7981469753083832E-2"/>
          <c:w val="0.79119076076578709"/>
          <c:h val="0.73872687389114389"/>
        </c:manualLayout>
      </c:layout>
      <c:areaChart>
        <c:grouping val="stacked"/>
        <c:ser>
          <c:idx val="0"/>
          <c:order val="0"/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'Comm landings by state'!$Z$4:$Z$65</c:f>
              <c:numCache>
                <c:formatCode>General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'Comm landings by state'!$AN$4:$AN$65</c:f>
              <c:numCache>
                <c:formatCode>0.0%</c:formatCode>
                <c:ptCount val="62"/>
                <c:pt idx="0">
                  <c:v>0.23172620276688005</c:v>
                </c:pt>
                <c:pt idx="1">
                  <c:v>0.35347925514537737</c:v>
                </c:pt>
                <c:pt idx="2">
                  <c:v>0.28553686349779839</c:v>
                </c:pt>
                <c:pt idx="3">
                  <c:v>0.35523701390860069</c:v>
                </c:pt>
                <c:pt idx="4">
                  <c:v>0.24976043805612594</c:v>
                </c:pt>
                <c:pt idx="5">
                  <c:v>0.30178020101162711</c:v>
                </c:pt>
                <c:pt idx="6">
                  <c:v>0.23052076466710611</c:v>
                </c:pt>
                <c:pt idx="7">
                  <c:v>0.29747660229830586</c:v>
                </c:pt>
                <c:pt idx="8">
                  <c:v>0.49708209052003632</c:v>
                </c:pt>
                <c:pt idx="9">
                  <c:v>0.44109402227441474</c:v>
                </c:pt>
                <c:pt idx="10">
                  <c:v>0.39528377298161471</c:v>
                </c:pt>
                <c:pt idx="11">
                  <c:v>0.31692351598173518</c:v>
                </c:pt>
                <c:pt idx="12">
                  <c:v>0.28007802110116142</c:v>
                </c:pt>
                <c:pt idx="13">
                  <c:v>0.29082952994871308</c:v>
                </c:pt>
                <c:pt idx="14">
                  <c:v>0.31270078017439196</c:v>
                </c:pt>
                <c:pt idx="15">
                  <c:v>0.20989659466190241</c:v>
                </c:pt>
                <c:pt idx="16">
                  <c:v>0.28275385678102694</c:v>
                </c:pt>
                <c:pt idx="17">
                  <c:v>0.36550774938663155</c:v>
                </c:pt>
                <c:pt idx="18">
                  <c:v>0.40134290344987267</c:v>
                </c:pt>
                <c:pt idx="19">
                  <c:v>0.38589890397513493</c:v>
                </c:pt>
                <c:pt idx="20">
                  <c:v>0.3144822445107075</c:v>
                </c:pt>
                <c:pt idx="21">
                  <c:v>0.2808487942397806</c:v>
                </c:pt>
                <c:pt idx="22">
                  <c:v>0.27312124811402516</c:v>
                </c:pt>
                <c:pt idx="23">
                  <c:v>0.15726645493374219</c:v>
                </c:pt>
                <c:pt idx="24">
                  <c:v>0.12721743537759755</c:v>
                </c:pt>
                <c:pt idx="25">
                  <c:v>0.10523685107349767</c:v>
                </c:pt>
                <c:pt idx="26">
                  <c:v>0.13764736934717575</c:v>
                </c:pt>
                <c:pt idx="27">
                  <c:v>0.12973029261689056</c:v>
                </c:pt>
                <c:pt idx="28">
                  <c:v>0.12150994865211809</c:v>
                </c:pt>
                <c:pt idx="29">
                  <c:v>0.11863900648175799</c:v>
                </c:pt>
                <c:pt idx="30">
                  <c:v>0.14276338816940848</c:v>
                </c:pt>
                <c:pt idx="31">
                  <c:v>0.13110867002464902</c:v>
                </c:pt>
                <c:pt idx="32">
                  <c:v>0.13017751479289938</c:v>
                </c:pt>
                <c:pt idx="33">
                  <c:v>9.4859343603482901E-2</c:v>
                </c:pt>
                <c:pt idx="34">
                  <c:v>0.13366419450175651</c:v>
                </c:pt>
                <c:pt idx="35">
                  <c:v>4.7125122508983985E-2</c:v>
                </c:pt>
                <c:pt idx="36">
                  <c:v>7.9474380562905941E-2</c:v>
                </c:pt>
                <c:pt idx="37">
                  <c:v>0.10674328104098263</c:v>
                </c:pt>
                <c:pt idx="38">
                  <c:v>8.3377551875331635E-2</c:v>
                </c:pt>
                <c:pt idx="39">
                  <c:v>9.5656026498449342E-2</c:v>
                </c:pt>
                <c:pt idx="40">
                  <c:v>7.8229006656426001E-2</c:v>
                </c:pt>
                <c:pt idx="41">
                  <c:v>0.1091738502248413</c:v>
                </c:pt>
                <c:pt idx="42">
                  <c:v>9.4943518020441098E-2</c:v>
                </c:pt>
                <c:pt idx="43">
                  <c:v>0.11295052305388596</c:v>
                </c:pt>
                <c:pt idx="44">
                  <c:v>9.8375891633169912E-2</c:v>
                </c:pt>
                <c:pt idx="45">
                  <c:v>6.3013396548872599E-2</c:v>
                </c:pt>
                <c:pt idx="46">
                  <c:v>1.4457493248827597E-2</c:v>
                </c:pt>
                <c:pt idx="47">
                  <c:v>3.1300571633022592E-2</c:v>
                </c:pt>
                <c:pt idx="48">
                  <c:v>4.1326735321653069E-2</c:v>
                </c:pt>
                <c:pt idx="49">
                  <c:v>4.6939756141510004E-2</c:v>
                </c:pt>
                <c:pt idx="50">
                  <c:v>1.7603992431928488E-2</c:v>
                </c:pt>
                <c:pt idx="51">
                  <c:v>1.5893133253909918E-2</c:v>
                </c:pt>
                <c:pt idx="52">
                  <c:v>1.1907054368059569E-2</c:v>
                </c:pt>
                <c:pt idx="53">
                  <c:v>1.3199393746183896E-2</c:v>
                </c:pt>
                <c:pt idx="54">
                  <c:v>1.5039513717124964E-2</c:v>
                </c:pt>
                <c:pt idx="55">
                  <c:v>2.3214134470704972E-2</c:v>
                </c:pt>
                <c:pt idx="56">
                  <c:v>1.4760952046418948E-2</c:v>
                </c:pt>
                <c:pt idx="57">
                  <c:v>2.3314196771328108E-2</c:v>
                </c:pt>
                <c:pt idx="58">
                  <c:v>2.1931397877180497E-2</c:v>
                </c:pt>
                <c:pt idx="59">
                  <c:v>3.0765391403227378E-2</c:v>
                </c:pt>
                <c:pt idx="60">
                  <c:v>4.4598714838167651E-2</c:v>
                </c:pt>
                <c:pt idx="61">
                  <c:v>4.5127097088844055E-2</c:v>
                </c:pt>
              </c:numCache>
            </c:numRef>
          </c:val>
        </c:ser>
        <c:ser>
          <c:idx val="1"/>
          <c:order val="1"/>
          <c:spPr>
            <a:solidFill>
              <a:srgbClr val="00CC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'Comm landings by state'!$Z$4:$Z$65</c:f>
              <c:numCache>
                <c:formatCode>General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'Comm landings by state'!$AK$4:$AK$65</c:f>
              <c:numCache>
                <c:formatCode>0.0%</c:formatCode>
                <c:ptCount val="62"/>
                <c:pt idx="0">
                  <c:v>0.29780094982448896</c:v>
                </c:pt>
                <c:pt idx="1">
                  <c:v>0.22868343678536426</c:v>
                </c:pt>
                <c:pt idx="2">
                  <c:v>0.18866433329569832</c:v>
                </c:pt>
                <c:pt idx="3">
                  <c:v>0.17435424354243545</c:v>
                </c:pt>
                <c:pt idx="4">
                  <c:v>0.10034223134839151</c:v>
                </c:pt>
                <c:pt idx="5">
                  <c:v>0.12960651645536359</c:v>
                </c:pt>
                <c:pt idx="6">
                  <c:v>0.18925510876730389</c:v>
                </c:pt>
                <c:pt idx="7">
                  <c:v>0.21922757967065515</c:v>
                </c:pt>
                <c:pt idx="8">
                  <c:v>0.25703540396835689</c:v>
                </c:pt>
                <c:pt idx="9">
                  <c:v>0.25441321312220622</c:v>
                </c:pt>
                <c:pt idx="10">
                  <c:v>0.22278177458033571</c:v>
                </c:pt>
                <c:pt idx="11">
                  <c:v>0.24350742009132423</c:v>
                </c:pt>
                <c:pt idx="12">
                  <c:v>0.19194964092561395</c:v>
                </c:pt>
                <c:pt idx="13">
                  <c:v>0.17338728650072929</c:v>
                </c:pt>
                <c:pt idx="14">
                  <c:v>0.13394905920146857</c:v>
                </c:pt>
                <c:pt idx="15">
                  <c:v>0.17281143414000322</c:v>
                </c:pt>
                <c:pt idx="16">
                  <c:v>0.17135620538798066</c:v>
                </c:pt>
                <c:pt idx="17">
                  <c:v>0.2409789958709832</c:v>
                </c:pt>
                <c:pt idx="18">
                  <c:v>0.18323686038434822</c:v>
                </c:pt>
                <c:pt idx="19">
                  <c:v>0.16158187469327662</c:v>
                </c:pt>
                <c:pt idx="20">
                  <c:v>7.6206288967199776E-2</c:v>
                </c:pt>
                <c:pt idx="21">
                  <c:v>9.9851422911349033E-2</c:v>
                </c:pt>
                <c:pt idx="22">
                  <c:v>0.17001059356039933</c:v>
                </c:pt>
                <c:pt idx="23">
                  <c:v>0.19951812506844813</c:v>
                </c:pt>
                <c:pt idx="24">
                  <c:v>0.21825073271777695</c:v>
                </c:pt>
                <c:pt idx="25">
                  <c:v>0.2035669658071112</c:v>
                </c:pt>
                <c:pt idx="26">
                  <c:v>0.13524986802745026</c:v>
                </c:pt>
                <c:pt idx="27">
                  <c:v>0.22024367385192128</c:v>
                </c:pt>
                <c:pt idx="28">
                  <c:v>0.17723042362002567</c:v>
                </c:pt>
                <c:pt idx="29">
                  <c:v>0.27135554813890989</c:v>
                </c:pt>
                <c:pt idx="30">
                  <c:v>0.36010967215027417</c:v>
                </c:pt>
                <c:pt idx="31">
                  <c:v>0.40148429964634014</c:v>
                </c:pt>
                <c:pt idx="32">
                  <c:v>0.27812080153217272</c:v>
                </c:pt>
                <c:pt idx="33">
                  <c:v>0.42706240232194681</c:v>
                </c:pt>
                <c:pt idx="34">
                  <c:v>0.30009851484228323</c:v>
                </c:pt>
                <c:pt idx="35">
                  <c:v>0.26688990525971901</c:v>
                </c:pt>
                <c:pt idx="36">
                  <c:v>0.23482980514794322</c:v>
                </c:pt>
                <c:pt idx="37">
                  <c:v>0.31448376504925213</c:v>
                </c:pt>
                <c:pt idx="38">
                  <c:v>0.31915547239366598</c:v>
                </c:pt>
                <c:pt idx="39">
                  <c:v>0.31494335323530032</c:v>
                </c:pt>
                <c:pt idx="40">
                  <c:v>0.33216525857654888</c:v>
                </c:pt>
                <c:pt idx="41">
                  <c:v>0.28862481533791134</c:v>
                </c:pt>
                <c:pt idx="42">
                  <c:v>0.24740643971413201</c:v>
                </c:pt>
                <c:pt idx="43">
                  <c:v>0.25505896054738675</c:v>
                </c:pt>
                <c:pt idx="44">
                  <c:v>0.18785287762262137</c:v>
                </c:pt>
                <c:pt idx="45">
                  <c:v>0.37637135453994164</c:v>
                </c:pt>
                <c:pt idx="46">
                  <c:v>0.35521752295928954</c:v>
                </c:pt>
                <c:pt idx="47">
                  <c:v>0.44183458542321857</c:v>
                </c:pt>
                <c:pt idx="48">
                  <c:v>0.35490169854219605</c:v>
                </c:pt>
                <c:pt idx="49">
                  <c:v>0.3761186858069554</c:v>
                </c:pt>
                <c:pt idx="50">
                  <c:v>0.41824563327757824</c:v>
                </c:pt>
                <c:pt idx="51">
                  <c:v>0.46749131834427521</c:v>
                </c:pt>
                <c:pt idx="52">
                  <c:v>0.33834007317542852</c:v>
                </c:pt>
                <c:pt idx="53">
                  <c:v>0.4687538836446552</c:v>
                </c:pt>
                <c:pt idx="54">
                  <c:v>0.46798583018105772</c:v>
                </c:pt>
                <c:pt idx="55">
                  <c:v>0.36949247434348698</c:v>
                </c:pt>
                <c:pt idx="56">
                  <c:v>0.37661234817123501</c:v>
                </c:pt>
                <c:pt idx="57">
                  <c:v>0.2781072136645219</c:v>
                </c:pt>
                <c:pt idx="58">
                  <c:v>0.29488496621477711</c:v>
                </c:pt>
                <c:pt idx="59">
                  <c:v>0.34765928593603884</c:v>
                </c:pt>
                <c:pt idx="60">
                  <c:v>0.45618559576075401</c:v>
                </c:pt>
                <c:pt idx="61">
                  <c:v>0.35120122580965912</c:v>
                </c:pt>
              </c:numCache>
            </c:numRef>
          </c:val>
        </c:ser>
        <c:ser>
          <c:idx val="2"/>
          <c:order val="2"/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'Comm landings by state'!$Z$4:$Z$65</c:f>
              <c:numCache>
                <c:formatCode>General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'Comm landings by state'!$AG$4:$AG$65</c:f>
              <c:numCache>
                <c:formatCode>0.0%</c:formatCode>
                <c:ptCount val="62"/>
                <c:pt idx="0">
                  <c:v>0.30337600660747477</c:v>
                </c:pt>
                <c:pt idx="1">
                  <c:v>0.27175215071327458</c:v>
                </c:pt>
                <c:pt idx="2">
                  <c:v>0.36863497798351591</c:v>
                </c:pt>
                <c:pt idx="3">
                  <c:v>0.29051944365597504</c:v>
                </c:pt>
                <c:pt idx="4">
                  <c:v>0.39151266255989048</c:v>
                </c:pt>
                <c:pt idx="5">
                  <c:v>0.30237141167969517</c:v>
                </c:pt>
                <c:pt idx="6">
                  <c:v>0.33150955833882662</c:v>
                </c:pt>
                <c:pt idx="7">
                  <c:v>0.2462385973225921</c:v>
                </c:pt>
                <c:pt idx="8">
                  <c:v>5.3430164699779535E-2</c:v>
                </c:pt>
                <c:pt idx="9">
                  <c:v>0.12910068944617015</c:v>
                </c:pt>
                <c:pt idx="10">
                  <c:v>0.16059152677857713</c:v>
                </c:pt>
                <c:pt idx="11">
                  <c:v>0.14932933789954339</c:v>
                </c:pt>
                <c:pt idx="12">
                  <c:v>0.21947867718769393</c:v>
                </c:pt>
                <c:pt idx="13">
                  <c:v>0.1756457911824213</c:v>
                </c:pt>
                <c:pt idx="14">
                  <c:v>0.14083295089490594</c:v>
                </c:pt>
                <c:pt idx="15">
                  <c:v>0.21368631909479724</c:v>
                </c:pt>
                <c:pt idx="16">
                  <c:v>0.21059175685010362</c:v>
                </c:pt>
                <c:pt idx="17">
                  <c:v>0.13631739572736523</c:v>
                </c:pt>
                <c:pt idx="18">
                  <c:v>0.16063903681407732</c:v>
                </c:pt>
                <c:pt idx="19">
                  <c:v>0.12620644528054964</c:v>
                </c:pt>
                <c:pt idx="20">
                  <c:v>0.1634589319598807</c:v>
                </c:pt>
                <c:pt idx="21">
                  <c:v>0.16918739761514728</c:v>
                </c:pt>
                <c:pt idx="22">
                  <c:v>0.11816635099996789</c:v>
                </c:pt>
                <c:pt idx="23">
                  <c:v>8.8183112473989717E-2</c:v>
                </c:pt>
                <c:pt idx="24">
                  <c:v>0.10026664316093348</c:v>
                </c:pt>
                <c:pt idx="25">
                  <c:v>0.13202317391798252</c:v>
                </c:pt>
                <c:pt idx="26">
                  <c:v>0.12770543726904804</c:v>
                </c:pt>
                <c:pt idx="27">
                  <c:v>0.13206289701135063</c:v>
                </c:pt>
                <c:pt idx="28">
                  <c:v>0.14419528241335045</c:v>
                </c:pt>
                <c:pt idx="29">
                  <c:v>0.12661385234239139</c:v>
                </c:pt>
                <c:pt idx="30">
                  <c:v>9.2652549294131373E-2</c:v>
                </c:pt>
                <c:pt idx="31">
                  <c:v>0.1114698317436502</c:v>
                </c:pt>
                <c:pt idx="32">
                  <c:v>0.12841951805162505</c:v>
                </c:pt>
                <c:pt idx="33">
                  <c:v>0.12181848626925652</c:v>
                </c:pt>
                <c:pt idx="34">
                  <c:v>0.14262346883771068</c:v>
                </c:pt>
                <c:pt idx="35">
                  <c:v>0.14733747141457038</c:v>
                </c:pt>
                <c:pt idx="36">
                  <c:v>0.20482018282415201</c:v>
                </c:pt>
                <c:pt idx="37">
                  <c:v>0.17457132433418462</c:v>
                </c:pt>
                <c:pt idx="38">
                  <c:v>0.15730164492976231</c:v>
                </c:pt>
                <c:pt idx="39">
                  <c:v>0.1514377940462879</c:v>
                </c:pt>
                <c:pt idx="40">
                  <c:v>0.15757808499743983</c:v>
                </c:pt>
                <c:pt idx="41">
                  <c:v>0.18023019854218411</c:v>
                </c:pt>
                <c:pt idx="42">
                  <c:v>0.19153923000076847</c:v>
                </c:pt>
                <c:pt idx="43">
                  <c:v>0.2067258698500509</c:v>
                </c:pt>
                <c:pt idx="44">
                  <c:v>0.1994005436929297</c:v>
                </c:pt>
                <c:pt idx="45">
                  <c:v>0.10598709961960417</c:v>
                </c:pt>
                <c:pt idx="46">
                  <c:v>0.17353739843830826</c:v>
                </c:pt>
                <c:pt idx="47">
                  <c:v>0.13613071317534631</c:v>
                </c:pt>
                <c:pt idx="48">
                  <c:v>0.16782131871071285</c:v>
                </c:pt>
                <c:pt idx="49">
                  <c:v>0.14715598534446511</c:v>
                </c:pt>
                <c:pt idx="50">
                  <c:v>0.16685404041788918</c:v>
                </c:pt>
                <c:pt idx="51">
                  <c:v>0.14793034397100202</c:v>
                </c:pt>
                <c:pt idx="52">
                  <c:v>0.19288786186533155</c:v>
                </c:pt>
                <c:pt idx="53">
                  <c:v>0.13673576627348422</c:v>
                </c:pt>
                <c:pt idx="54">
                  <c:v>0.13316627599010639</c:v>
                </c:pt>
                <c:pt idx="55">
                  <c:v>0.17900398521233624</c:v>
                </c:pt>
                <c:pt idx="56">
                  <c:v>0.15627837374943909</c:v>
                </c:pt>
                <c:pt idx="57">
                  <c:v>0.19490637398387448</c:v>
                </c:pt>
                <c:pt idx="58">
                  <c:v>0.17963534198930628</c:v>
                </c:pt>
                <c:pt idx="59">
                  <c:v>0.20608892817691743</c:v>
                </c:pt>
                <c:pt idx="60">
                  <c:v>0.19556310194146215</c:v>
                </c:pt>
                <c:pt idx="61">
                  <c:v>0.13105880185651017</c:v>
                </c:pt>
              </c:numCache>
            </c:numRef>
          </c:val>
        </c:ser>
        <c:ser>
          <c:idx val="3"/>
          <c:order val="3"/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val>
            <c:numRef>
              <c:f>'Comm landings by state'!$AF$4:$AF$65</c:f>
              <c:numCache>
                <c:formatCode>0.0%</c:formatCode>
                <c:ptCount val="62"/>
                <c:pt idx="0">
                  <c:v>2.9785257072062775E-2</c:v>
                </c:pt>
                <c:pt idx="1">
                  <c:v>4.720679516497877E-2</c:v>
                </c:pt>
                <c:pt idx="2">
                  <c:v>5.323472959241278E-2</c:v>
                </c:pt>
                <c:pt idx="3">
                  <c:v>5.2299176837922234E-2</c:v>
                </c:pt>
                <c:pt idx="4">
                  <c:v>0.12464065708418891</c:v>
                </c:pt>
                <c:pt idx="5">
                  <c:v>0.1397227878867503</c:v>
                </c:pt>
                <c:pt idx="6">
                  <c:v>0.11087673038892551</c:v>
                </c:pt>
                <c:pt idx="7">
                  <c:v>0.11236820281957113</c:v>
                </c:pt>
                <c:pt idx="8">
                  <c:v>6.7825184800933719E-2</c:v>
                </c:pt>
                <c:pt idx="9">
                  <c:v>8.9931055382983557E-2</c:v>
                </c:pt>
                <c:pt idx="10">
                  <c:v>0.15019984012789769</c:v>
                </c:pt>
                <c:pt idx="11">
                  <c:v>0.16352739726027399</c:v>
                </c:pt>
                <c:pt idx="12">
                  <c:v>0.15249578863374411</c:v>
                </c:pt>
                <c:pt idx="13">
                  <c:v>0.14868489154472309</c:v>
                </c:pt>
                <c:pt idx="14">
                  <c:v>0.17565396971087657</c:v>
                </c:pt>
                <c:pt idx="15">
                  <c:v>0.2544529262086514</c:v>
                </c:pt>
                <c:pt idx="16">
                  <c:v>0.19488832604190651</c:v>
                </c:pt>
                <c:pt idx="17">
                  <c:v>0.14930285440727664</c:v>
                </c:pt>
                <c:pt idx="18">
                  <c:v>0.12100023153507757</c:v>
                </c:pt>
                <c:pt idx="19">
                  <c:v>0.20767217405529198</c:v>
                </c:pt>
                <c:pt idx="20">
                  <c:v>0.24617104906478718</c:v>
                </c:pt>
                <c:pt idx="21">
                  <c:v>0.20922701817212089</c:v>
                </c:pt>
                <c:pt idx="22">
                  <c:v>0.14606272671824339</c:v>
                </c:pt>
                <c:pt idx="23">
                  <c:v>0.14022560508159021</c:v>
                </c:pt>
                <c:pt idx="24">
                  <c:v>0.10665726437338859</c:v>
                </c:pt>
                <c:pt idx="25">
                  <c:v>9.1627854140633874E-2</c:v>
                </c:pt>
                <c:pt idx="26">
                  <c:v>5.9849551293330985E-2</c:v>
                </c:pt>
                <c:pt idx="27">
                  <c:v>9.3116734353847763E-2</c:v>
                </c:pt>
                <c:pt idx="28">
                  <c:v>0.15887756739409498</c:v>
                </c:pt>
                <c:pt idx="29">
                  <c:v>0.12840555780006677</c:v>
                </c:pt>
                <c:pt idx="30">
                  <c:v>9.8427838058569597E-2</c:v>
                </c:pt>
                <c:pt idx="31">
                  <c:v>7.7791769370914157E-2</c:v>
                </c:pt>
                <c:pt idx="32">
                  <c:v>0.11168281736843608</c:v>
                </c:pt>
                <c:pt idx="33">
                  <c:v>0.10679002009377092</c:v>
                </c:pt>
                <c:pt idx="34">
                  <c:v>0.13793936690273051</c:v>
                </c:pt>
                <c:pt idx="35">
                  <c:v>0.15805292388108461</c:v>
                </c:pt>
                <c:pt idx="36">
                  <c:v>0.11029588645657926</c:v>
                </c:pt>
                <c:pt idx="37">
                  <c:v>0.10788337589687463</c:v>
                </c:pt>
                <c:pt idx="38">
                  <c:v>7.1270980534532347E-2</c:v>
                </c:pt>
                <c:pt idx="39">
                  <c:v>5.4051773244161272E-2</c:v>
                </c:pt>
                <c:pt idx="40">
                  <c:v>0.11699948796722991</c:v>
                </c:pt>
                <c:pt idx="41">
                  <c:v>0.11623565317618792</c:v>
                </c:pt>
                <c:pt idx="42">
                  <c:v>0.13008145700453394</c:v>
                </c:pt>
                <c:pt idx="43">
                  <c:v>0.14612233013747059</c:v>
                </c:pt>
                <c:pt idx="44">
                  <c:v>0.15511512813959433</c:v>
                </c:pt>
                <c:pt idx="45">
                  <c:v>0.16271569546281492</c:v>
                </c:pt>
                <c:pt idx="46">
                  <c:v>0.17087854910519054</c:v>
                </c:pt>
                <c:pt idx="47">
                  <c:v>0.16611695287354525</c:v>
                </c:pt>
                <c:pt idx="48">
                  <c:v>0.19152066336766083</c:v>
                </c:pt>
                <c:pt idx="49">
                  <c:v>0.19361523214607484</c:v>
                </c:pt>
                <c:pt idx="50">
                  <c:v>0.23140201266829363</c:v>
                </c:pt>
                <c:pt idx="51">
                  <c:v>0.15824693924108388</c:v>
                </c:pt>
                <c:pt idx="52">
                  <c:v>0.21474420694524685</c:v>
                </c:pt>
                <c:pt idx="53">
                  <c:v>0.21072845016237007</c:v>
                </c:pt>
                <c:pt idx="54">
                  <c:v>0.17873203899336779</c:v>
                </c:pt>
                <c:pt idx="55">
                  <c:v>0.17014148482209046</c:v>
                </c:pt>
                <c:pt idx="56">
                  <c:v>0.17600732398853275</c:v>
                </c:pt>
                <c:pt idx="57">
                  <c:v>0.20387998414734035</c:v>
                </c:pt>
                <c:pt idx="58">
                  <c:v>0.22160225803788119</c:v>
                </c:pt>
                <c:pt idx="59">
                  <c:v>0.18650455648583458</c:v>
                </c:pt>
                <c:pt idx="60">
                  <c:v>0.11830730046327563</c:v>
                </c:pt>
                <c:pt idx="61">
                  <c:v>0.21637073489879061</c:v>
                </c:pt>
              </c:numCache>
            </c:numRef>
          </c:val>
        </c:ser>
        <c:axId val="105293312"/>
        <c:axId val="118592256"/>
      </c:areaChart>
      <c:catAx>
        <c:axId val="105293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2323602524890833"/>
              <c:y val="0.9083764207585635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118592256"/>
        <c:crosses val="autoZero"/>
        <c:auto val="1"/>
        <c:lblAlgn val="ctr"/>
        <c:lblOffset val="100"/>
        <c:tickLblSkip val="4"/>
        <c:tickMarkSkip val="1"/>
      </c:catAx>
      <c:valAx>
        <c:axId val="11859225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 total landings</a:t>
                </a:r>
              </a:p>
            </c:rich>
          </c:tx>
          <c:layout>
            <c:manualLayout>
              <c:xMode val="edge"/>
              <c:yMode val="edge"/>
              <c:x val="2.8968048415435675E-2"/>
              <c:y val="0.25769547046962477"/>
            </c:manualLayout>
          </c:layout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529331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zero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itchFamily="34" charset="0"/>
          <a:ea typeface="Arial"/>
          <a:cs typeface="Arial" pitchFamily="34" charset="0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2026024972160765"/>
          <c:y val="0.11393567892318854"/>
          <c:w val="0.74583830499091819"/>
          <c:h val="0.65109179826621055"/>
        </c:manualLayout>
      </c:layout>
      <c:lineChart>
        <c:grouping val="standard"/>
        <c:ser>
          <c:idx val="0"/>
          <c:order val="0"/>
          <c:tx>
            <c:v>Abundance</c:v>
          </c:tx>
          <c:spPr>
            <a:ln w="1905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FIGURE7!$B$4:$B$33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FIGURE7!$K$4:$K$33</c:f>
              <c:numCache>
                <c:formatCode>0</c:formatCode>
                <c:ptCount val="30"/>
                <c:pt idx="0">
                  <c:v>173685</c:v>
                </c:pt>
                <c:pt idx="1">
                  <c:v>159371</c:v>
                </c:pt>
                <c:pt idx="2">
                  <c:v>156620</c:v>
                </c:pt>
                <c:pt idx="3">
                  <c:v>137703</c:v>
                </c:pt>
                <c:pt idx="4">
                  <c:v>119689</c:v>
                </c:pt>
                <c:pt idx="5">
                  <c:v>92403</c:v>
                </c:pt>
                <c:pt idx="6">
                  <c:v>80190</c:v>
                </c:pt>
                <c:pt idx="7">
                  <c:v>99414</c:v>
                </c:pt>
                <c:pt idx="8">
                  <c:v>88793</c:v>
                </c:pt>
                <c:pt idx="9">
                  <c:v>83605</c:v>
                </c:pt>
                <c:pt idx="10">
                  <c:v>66551</c:v>
                </c:pt>
                <c:pt idx="11">
                  <c:v>58056</c:v>
                </c:pt>
                <c:pt idx="12">
                  <c:v>58728</c:v>
                </c:pt>
                <c:pt idx="13">
                  <c:v>58305</c:v>
                </c:pt>
                <c:pt idx="14">
                  <c:v>58108</c:v>
                </c:pt>
                <c:pt idx="15">
                  <c:v>56738</c:v>
                </c:pt>
                <c:pt idx="16">
                  <c:v>61105</c:v>
                </c:pt>
                <c:pt idx="17">
                  <c:v>68422</c:v>
                </c:pt>
                <c:pt idx="18">
                  <c:v>67368</c:v>
                </c:pt>
                <c:pt idx="19">
                  <c:v>76757</c:v>
                </c:pt>
                <c:pt idx="20">
                  <c:v>77038</c:v>
                </c:pt>
                <c:pt idx="21">
                  <c:v>81120</c:v>
                </c:pt>
                <c:pt idx="22">
                  <c:v>77121</c:v>
                </c:pt>
                <c:pt idx="23">
                  <c:v>79612</c:v>
                </c:pt>
                <c:pt idx="24">
                  <c:v>94364</c:v>
                </c:pt>
                <c:pt idx="25">
                  <c:v>93013</c:v>
                </c:pt>
                <c:pt idx="26">
                  <c:v>90418</c:v>
                </c:pt>
                <c:pt idx="27">
                  <c:v>79593</c:v>
                </c:pt>
                <c:pt idx="28">
                  <c:v>75121</c:v>
                </c:pt>
                <c:pt idx="29">
                  <c:v>66265</c:v>
                </c:pt>
              </c:numCache>
            </c:numRef>
          </c:val>
        </c:ser>
        <c:marker val="1"/>
        <c:axId val="93480448"/>
        <c:axId val="93609984"/>
      </c:lineChart>
      <c:lineChart>
        <c:grouping val="standard"/>
        <c:ser>
          <c:idx val="1"/>
          <c:order val="1"/>
          <c:tx>
            <c:v>Fishing Mortality</c:v>
          </c:tx>
          <c:spPr>
            <a:ln w="19050">
              <a:solidFill>
                <a:srgbClr val="000000"/>
              </a:solidFill>
              <a:prstDash val="lgDash"/>
            </a:ln>
          </c:spPr>
          <c:marker>
            <c:symbol val="none"/>
          </c:marker>
          <c:cat>
            <c:numRef>
              <c:f>FIGURE7!$B$4:$B$33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FIGURE7!$C$4:$C$33</c:f>
              <c:numCache>
                <c:formatCode>0.00</c:formatCode>
                <c:ptCount val="30"/>
                <c:pt idx="0">
                  <c:v>0.17238999999999999</c:v>
                </c:pt>
                <c:pt idx="1">
                  <c:v>0.198931</c:v>
                </c:pt>
                <c:pt idx="2">
                  <c:v>0.18329100000000001</c:v>
                </c:pt>
                <c:pt idx="3">
                  <c:v>0.18590000000000001</c:v>
                </c:pt>
                <c:pt idx="4">
                  <c:v>0.32267299999999999</c:v>
                </c:pt>
                <c:pt idx="5">
                  <c:v>0.33851799999999999</c:v>
                </c:pt>
                <c:pt idx="6">
                  <c:v>0.305201</c:v>
                </c:pt>
                <c:pt idx="7">
                  <c:v>0.25615100000000002</c:v>
                </c:pt>
                <c:pt idx="8">
                  <c:v>0.24168300000000001</c:v>
                </c:pt>
                <c:pt idx="9">
                  <c:v>0.29957299999999998</c:v>
                </c:pt>
                <c:pt idx="10">
                  <c:v>0.25213799999999997</c:v>
                </c:pt>
                <c:pt idx="11">
                  <c:v>0.245614</c:v>
                </c:pt>
                <c:pt idx="12">
                  <c:v>0.22243499999999999</c:v>
                </c:pt>
                <c:pt idx="13">
                  <c:v>0.17755599999999999</c:v>
                </c:pt>
                <c:pt idx="14">
                  <c:v>0.16699800000000001</c:v>
                </c:pt>
                <c:pt idx="15">
                  <c:v>0.16281899999999999</c:v>
                </c:pt>
                <c:pt idx="16">
                  <c:v>0.15206800000000001</c:v>
                </c:pt>
                <c:pt idx="17">
                  <c:v>0.116479</c:v>
                </c:pt>
                <c:pt idx="18">
                  <c:v>0.13258400000000001</c:v>
                </c:pt>
                <c:pt idx="19">
                  <c:v>0.169873</c:v>
                </c:pt>
                <c:pt idx="20">
                  <c:v>0.12712899999999999</c:v>
                </c:pt>
                <c:pt idx="21">
                  <c:v>0.13120299999999999</c:v>
                </c:pt>
                <c:pt idx="22">
                  <c:v>0.16373199999999999</c:v>
                </c:pt>
                <c:pt idx="23">
                  <c:v>0.144926</c:v>
                </c:pt>
                <c:pt idx="24">
                  <c:v>0.135522</c:v>
                </c:pt>
                <c:pt idx="25">
                  <c:v>0.16270399999999999</c:v>
                </c:pt>
                <c:pt idx="26">
                  <c:v>0.13231399999999999</c:v>
                </c:pt>
                <c:pt idx="27">
                  <c:v>9.7372700000000006E-2</c:v>
                </c:pt>
                <c:pt idx="28">
                  <c:v>0.141013</c:v>
                </c:pt>
                <c:pt idx="29">
                  <c:v>0.114</c:v>
                </c:pt>
              </c:numCache>
            </c:numRef>
          </c:val>
        </c:ser>
        <c:ser>
          <c:idx val="2"/>
          <c:order val="2"/>
          <c:tx>
            <c:v>FMSY</c:v>
          </c:tx>
          <c:spPr>
            <a:ln w="19050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FIGURE7!$B$4:$B$33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FIGURE7!$A$4:$A$33</c:f>
              <c:numCache>
                <c:formatCode>General</c:formatCode>
                <c:ptCount val="30"/>
                <c:pt idx="0">
                  <c:v>0.19</c:v>
                </c:pt>
                <c:pt idx="1">
                  <c:v>0.19</c:v>
                </c:pt>
                <c:pt idx="2">
                  <c:v>0.19</c:v>
                </c:pt>
                <c:pt idx="3">
                  <c:v>0.19</c:v>
                </c:pt>
                <c:pt idx="4">
                  <c:v>0.19</c:v>
                </c:pt>
                <c:pt idx="5">
                  <c:v>0.19</c:v>
                </c:pt>
                <c:pt idx="6">
                  <c:v>0.19</c:v>
                </c:pt>
                <c:pt idx="7">
                  <c:v>0.19</c:v>
                </c:pt>
                <c:pt idx="8">
                  <c:v>0.19</c:v>
                </c:pt>
                <c:pt idx="9">
                  <c:v>0.19</c:v>
                </c:pt>
                <c:pt idx="10">
                  <c:v>0.19</c:v>
                </c:pt>
                <c:pt idx="11">
                  <c:v>0.19</c:v>
                </c:pt>
                <c:pt idx="12">
                  <c:v>0.19</c:v>
                </c:pt>
                <c:pt idx="13">
                  <c:v>0.19</c:v>
                </c:pt>
                <c:pt idx="14">
                  <c:v>0.19</c:v>
                </c:pt>
                <c:pt idx="15">
                  <c:v>0.19</c:v>
                </c:pt>
                <c:pt idx="16">
                  <c:v>0.19</c:v>
                </c:pt>
                <c:pt idx="17">
                  <c:v>0.19</c:v>
                </c:pt>
                <c:pt idx="18">
                  <c:v>0.19</c:v>
                </c:pt>
                <c:pt idx="19">
                  <c:v>0.19</c:v>
                </c:pt>
                <c:pt idx="20">
                  <c:v>0.19</c:v>
                </c:pt>
                <c:pt idx="21">
                  <c:v>0.19</c:v>
                </c:pt>
                <c:pt idx="22">
                  <c:v>0.19</c:v>
                </c:pt>
                <c:pt idx="23">
                  <c:v>0.19</c:v>
                </c:pt>
                <c:pt idx="24">
                  <c:v>0.19</c:v>
                </c:pt>
                <c:pt idx="25">
                  <c:v>0.19</c:v>
                </c:pt>
                <c:pt idx="26">
                  <c:v>0.19</c:v>
                </c:pt>
                <c:pt idx="27">
                  <c:v>0.19</c:v>
                </c:pt>
                <c:pt idx="28">
                  <c:v>0.19</c:v>
                </c:pt>
                <c:pt idx="29">
                  <c:v>0.19</c:v>
                </c:pt>
              </c:numCache>
            </c:numRef>
          </c:val>
        </c:ser>
        <c:marker val="1"/>
        <c:axId val="93614848"/>
        <c:axId val="93612288"/>
      </c:lineChart>
      <c:catAx>
        <c:axId val="9348044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93609984"/>
        <c:crosses val="autoZero"/>
        <c:auto val="1"/>
        <c:lblAlgn val="ctr"/>
        <c:lblOffset val="100"/>
        <c:tickLblSkip val="1"/>
        <c:tickMarkSkip val="1"/>
      </c:catAx>
      <c:valAx>
        <c:axId val="93609984"/>
        <c:scaling>
          <c:orientation val="minMax"/>
          <c:max val="200000"/>
          <c:min val="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100"/>
                  <a:t>Abundance (millions)</a:t>
                </a:r>
              </a:p>
            </c:rich>
          </c:tx>
          <c:layout/>
        </c:title>
        <c:numFmt formatCode="0" sourceLinked="0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3480448"/>
        <c:crosses val="autoZero"/>
        <c:crossBetween val="between"/>
        <c:majorUnit val="20000"/>
        <c:minorUnit val="4000"/>
        <c:dispUnits>
          <c:builtInUnit val="thousands"/>
        </c:dispUnits>
      </c:valAx>
      <c:valAx>
        <c:axId val="93612288"/>
        <c:scaling>
          <c:orientation val="minMax"/>
        </c:scaling>
        <c:axPos val="r"/>
        <c:numFmt formatCode="0.00" sourceLinked="1"/>
        <c:tickLblPos val="nextTo"/>
        <c:crossAx val="93614848"/>
        <c:crosses val="max"/>
        <c:crossBetween val="between"/>
      </c:valAx>
      <c:catAx>
        <c:axId val="93614848"/>
        <c:scaling>
          <c:orientation val="minMax"/>
        </c:scaling>
        <c:delete val="1"/>
        <c:axPos val="b"/>
        <c:numFmt formatCode="General" sourceLinked="1"/>
        <c:tickLblPos val="none"/>
        <c:crossAx val="93612288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704592920128782"/>
          <c:y val="0.1215298143162044"/>
          <c:w val="0.25048637568196086"/>
          <c:h val="0.17438289691460787"/>
        </c:manualLayout>
      </c:layout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 pitchFamily="34" charset="0"/>
          <a:ea typeface="Times New Roman"/>
          <a:cs typeface="Arial" pitchFamily="34" charset="0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100" b="0"/>
            </a:pPr>
            <a:r>
              <a:rPr lang="en-US" sz="1100" b="0"/>
              <a:t>Age 0</a:t>
            </a:r>
          </a:p>
        </c:rich>
      </c:tx>
      <c:layout>
        <c:manualLayout>
          <c:xMode val="edge"/>
          <c:yMode val="edge"/>
          <c:x val="0.45299196958961341"/>
          <c:y val="9.5237988898342507E-2"/>
        </c:manualLayout>
      </c:layout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solidFill>
                <a:prstClr val="black"/>
              </a:solidFill>
            </a:ln>
          </c:spPr>
          <c:cat>
            <c:numRef>
              <c:f>FIGURE8!$A$2:$A$31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FIGURE8!$B$2:$B$31</c:f>
              <c:numCache>
                <c:formatCode>0</c:formatCode>
                <c:ptCount val="30"/>
                <c:pt idx="0">
                  <c:v>44851</c:v>
                </c:pt>
                <c:pt idx="1">
                  <c:v>34582</c:v>
                </c:pt>
                <c:pt idx="2">
                  <c:v>45082</c:v>
                </c:pt>
                <c:pt idx="3">
                  <c:v>25019</c:v>
                </c:pt>
                <c:pt idx="4">
                  <c:v>21416</c:v>
                </c:pt>
                <c:pt idx="5">
                  <c:v>14868</c:v>
                </c:pt>
                <c:pt idx="6">
                  <c:v>20911</c:v>
                </c:pt>
                <c:pt idx="7">
                  <c:v>46011</c:v>
                </c:pt>
                <c:pt idx="8">
                  <c:v>19267</c:v>
                </c:pt>
                <c:pt idx="9">
                  <c:v>23637</c:v>
                </c:pt>
                <c:pt idx="10">
                  <c:v>11657</c:v>
                </c:pt>
                <c:pt idx="11">
                  <c:v>12768</c:v>
                </c:pt>
                <c:pt idx="12">
                  <c:v>18477</c:v>
                </c:pt>
                <c:pt idx="13">
                  <c:v>16706</c:v>
                </c:pt>
                <c:pt idx="14">
                  <c:v>16038</c:v>
                </c:pt>
                <c:pt idx="15">
                  <c:v>14652</c:v>
                </c:pt>
                <c:pt idx="16">
                  <c:v>19804</c:v>
                </c:pt>
                <c:pt idx="17">
                  <c:v>23218</c:v>
                </c:pt>
                <c:pt idx="18">
                  <c:v>15582</c:v>
                </c:pt>
                <c:pt idx="19">
                  <c:v>26781</c:v>
                </c:pt>
                <c:pt idx="20">
                  <c:v>20816</c:v>
                </c:pt>
                <c:pt idx="21">
                  <c:v>23366</c:v>
                </c:pt>
                <c:pt idx="22">
                  <c:v>16461</c:v>
                </c:pt>
                <c:pt idx="23">
                  <c:v>23511</c:v>
                </c:pt>
                <c:pt idx="24">
                  <c:v>35148</c:v>
                </c:pt>
                <c:pt idx="25">
                  <c:v>22143</c:v>
                </c:pt>
                <c:pt idx="26">
                  <c:v>22928</c:v>
                </c:pt>
                <c:pt idx="27">
                  <c:v>12484</c:v>
                </c:pt>
                <c:pt idx="28">
                  <c:v>14602</c:v>
                </c:pt>
                <c:pt idx="29">
                  <c:v>10598</c:v>
                </c:pt>
              </c:numCache>
            </c:numRef>
          </c:val>
        </c:ser>
        <c:gapWidth val="0"/>
        <c:axId val="93994368"/>
        <c:axId val="94037504"/>
      </c:barChart>
      <c:catAx>
        <c:axId val="9399436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4037504"/>
        <c:crosses val="autoZero"/>
        <c:auto val="1"/>
        <c:lblAlgn val="ctr"/>
        <c:lblOffset val="100"/>
        <c:tickLblSkip val="1"/>
      </c:catAx>
      <c:valAx>
        <c:axId val="94037504"/>
        <c:scaling>
          <c:orientation val="minMax"/>
        </c:scaling>
        <c:axPos val="l"/>
        <c:numFmt formatCode="0" sourceLinked="1"/>
        <c:tickLblPos val="nextTo"/>
        <c:crossAx val="93994368"/>
        <c:crosses val="autoZero"/>
        <c:crossBetween val="between"/>
        <c:dispUnits>
          <c:builtInUnit val="thousands"/>
        </c:dispUnits>
      </c:valAx>
    </c:plotArea>
    <c:plotVisOnly val="1"/>
  </c:chart>
  <c:spPr>
    <a:ln>
      <a:noFill/>
    </a:ln>
  </c:spPr>
  <c:txPr>
    <a:bodyPr/>
    <a:lstStyle/>
    <a:p>
      <a:pPr>
        <a:defRPr sz="105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50" b="0"/>
              <a:t>SSB Retro</a:t>
            </a:r>
          </a:p>
        </c:rich>
      </c:tx>
      <c:layout>
        <c:manualLayout>
          <c:xMode val="edge"/>
          <c:yMode val="edge"/>
          <c:x val="0.43895944851698004"/>
          <c:y val="7.8060612020853334E-2"/>
        </c:manualLayout>
      </c:layout>
    </c:title>
    <c:plotArea>
      <c:layout>
        <c:manualLayout>
          <c:layoutTarget val="inner"/>
          <c:xMode val="edge"/>
          <c:yMode val="edge"/>
          <c:x val="0.12127431306174206"/>
          <c:y val="0.10898795391938565"/>
          <c:w val="0.80113266608572276"/>
          <c:h val="0.69010204267064035"/>
        </c:manualLayout>
      </c:layout>
      <c:lineChart>
        <c:grouping val="standard"/>
        <c:ser>
          <c:idx val="1"/>
          <c:order val="0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FIGURE10!$C$3:$C$26</c:f>
              <c:numCache>
                <c:formatCode>0</c:formatCode>
                <c:ptCount val="24"/>
                <c:pt idx="0">
                  <c:v>282639</c:v>
                </c:pt>
                <c:pt idx="1">
                  <c:v>259020</c:v>
                </c:pt>
                <c:pt idx="2">
                  <c:v>226056</c:v>
                </c:pt>
                <c:pt idx="3">
                  <c:v>195712</c:v>
                </c:pt>
                <c:pt idx="4">
                  <c:v>188847</c:v>
                </c:pt>
                <c:pt idx="5">
                  <c:v>154714</c:v>
                </c:pt>
                <c:pt idx="6">
                  <c:v>119334</c:v>
                </c:pt>
                <c:pt idx="7">
                  <c:v>106690</c:v>
                </c:pt>
                <c:pt idx="8">
                  <c:v>87186.2</c:v>
                </c:pt>
                <c:pt idx="9">
                  <c:v>79304</c:v>
                </c:pt>
                <c:pt idx="10">
                  <c:v>80548.899999999994</c:v>
                </c:pt>
                <c:pt idx="11">
                  <c:v>77972.399999999994</c:v>
                </c:pt>
                <c:pt idx="12">
                  <c:v>70662.899999999994</c:v>
                </c:pt>
                <c:pt idx="13">
                  <c:v>70553</c:v>
                </c:pt>
                <c:pt idx="14">
                  <c:v>67796.100000000006</c:v>
                </c:pt>
                <c:pt idx="15">
                  <c:v>82408.5</c:v>
                </c:pt>
                <c:pt idx="16">
                  <c:v>80546.100000000006</c:v>
                </c:pt>
                <c:pt idx="17">
                  <c:v>83421.899999999994</c:v>
                </c:pt>
                <c:pt idx="18">
                  <c:v>89275.4</c:v>
                </c:pt>
                <c:pt idx="19">
                  <c:v>85982.6</c:v>
                </c:pt>
                <c:pt idx="20">
                  <c:v>92179.1</c:v>
                </c:pt>
                <c:pt idx="21">
                  <c:v>97241.7</c:v>
                </c:pt>
                <c:pt idx="22">
                  <c:v>96884.800000000003</c:v>
                </c:pt>
                <c:pt idx="23">
                  <c:v>122663</c:v>
                </c:pt>
              </c:numCache>
            </c:numRef>
          </c:val>
        </c:ser>
        <c:ser>
          <c:idx val="2"/>
          <c:order val="1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FIGURE10!$D$3:$D$27</c:f>
              <c:numCache>
                <c:formatCode>0</c:formatCode>
                <c:ptCount val="25"/>
                <c:pt idx="0">
                  <c:v>287047</c:v>
                </c:pt>
                <c:pt idx="1">
                  <c:v>263636</c:v>
                </c:pt>
                <c:pt idx="2">
                  <c:v>230073</c:v>
                </c:pt>
                <c:pt idx="3">
                  <c:v>198799</c:v>
                </c:pt>
                <c:pt idx="4">
                  <c:v>191483</c:v>
                </c:pt>
                <c:pt idx="5">
                  <c:v>157064</c:v>
                </c:pt>
                <c:pt idx="6">
                  <c:v>121270</c:v>
                </c:pt>
                <c:pt idx="7">
                  <c:v>108493</c:v>
                </c:pt>
                <c:pt idx="8">
                  <c:v>88663.5</c:v>
                </c:pt>
                <c:pt idx="9">
                  <c:v>80705.600000000006</c:v>
                </c:pt>
                <c:pt idx="10">
                  <c:v>81936.3</c:v>
                </c:pt>
                <c:pt idx="11">
                  <c:v>79286.100000000006</c:v>
                </c:pt>
                <c:pt idx="12">
                  <c:v>71840</c:v>
                </c:pt>
                <c:pt idx="13">
                  <c:v>71779.199999999997</c:v>
                </c:pt>
                <c:pt idx="14">
                  <c:v>68954.7</c:v>
                </c:pt>
                <c:pt idx="15">
                  <c:v>83789.3</c:v>
                </c:pt>
                <c:pt idx="16">
                  <c:v>81837</c:v>
                </c:pt>
                <c:pt idx="17">
                  <c:v>84672.8</c:v>
                </c:pt>
                <c:pt idx="18">
                  <c:v>90479.8</c:v>
                </c:pt>
                <c:pt idx="19">
                  <c:v>87023.2</c:v>
                </c:pt>
                <c:pt idx="20">
                  <c:v>93115.3</c:v>
                </c:pt>
                <c:pt idx="21">
                  <c:v>97780.7</c:v>
                </c:pt>
                <c:pt idx="22">
                  <c:v>96518.399999999994</c:v>
                </c:pt>
                <c:pt idx="23">
                  <c:v>120858</c:v>
                </c:pt>
                <c:pt idx="24">
                  <c:v>117029</c:v>
                </c:pt>
              </c:numCache>
            </c:numRef>
          </c:val>
        </c:ser>
        <c:ser>
          <c:idx val="3"/>
          <c:order val="2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FIGURE10!$E$3:$E$28</c:f>
              <c:numCache>
                <c:formatCode>0</c:formatCode>
                <c:ptCount val="26"/>
                <c:pt idx="0">
                  <c:v>288847</c:v>
                </c:pt>
                <c:pt idx="1">
                  <c:v>264663</c:v>
                </c:pt>
                <c:pt idx="2">
                  <c:v>230706</c:v>
                </c:pt>
                <c:pt idx="3">
                  <c:v>199075</c:v>
                </c:pt>
                <c:pt idx="4">
                  <c:v>191515</c:v>
                </c:pt>
                <c:pt idx="5">
                  <c:v>157016</c:v>
                </c:pt>
                <c:pt idx="6">
                  <c:v>121140</c:v>
                </c:pt>
                <c:pt idx="7">
                  <c:v>108237</c:v>
                </c:pt>
                <c:pt idx="8">
                  <c:v>88327</c:v>
                </c:pt>
                <c:pt idx="9">
                  <c:v>80282.600000000006</c:v>
                </c:pt>
                <c:pt idx="10">
                  <c:v>81408.3</c:v>
                </c:pt>
                <c:pt idx="11">
                  <c:v>78694.100000000006</c:v>
                </c:pt>
                <c:pt idx="12">
                  <c:v>71239</c:v>
                </c:pt>
                <c:pt idx="13">
                  <c:v>71103.7</c:v>
                </c:pt>
                <c:pt idx="14">
                  <c:v>68248.7</c:v>
                </c:pt>
                <c:pt idx="15">
                  <c:v>82867.7</c:v>
                </c:pt>
                <c:pt idx="16">
                  <c:v>80887.5</c:v>
                </c:pt>
                <c:pt idx="17">
                  <c:v>83646.600000000006</c:v>
                </c:pt>
                <c:pt idx="18">
                  <c:v>89339.5</c:v>
                </c:pt>
                <c:pt idx="19">
                  <c:v>85876.5</c:v>
                </c:pt>
                <c:pt idx="20">
                  <c:v>91810.7</c:v>
                </c:pt>
                <c:pt idx="21">
                  <c:v>95981.6</c:v>
                </c:pt>
                <c:pt idx="22">
                  <c:v>93615.8</c:v>
                </c:pt>
                <c:pt idx="23">
                  <c:v>115979</c:v>
                </c:pt>
                <c:pt idx="24">
                  <c:v>112863</c:v>
                </c:pt>
                <c:pt idx="25">
                  <c:v>114660</c:v>
                </c:pt>
              </c:numCache>
            </c:numRef>
          </c:val>
        </c:ser>
        <c:ser>
          <c:idx val="4"/>
          <c:order val="3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FIGURE10!$F$3:$F$29</c:f>
              <c:numCache>
                <c:formatCode>0</c:formatCode>
                <c:ptCount val="27"/>
                <c:pt idx="0">
                  <c:v>298717</c:v>
                </c:pt>
                <c:pt idx="1">
                  <c:v>274081</c:v>
                </c:pt>
                <c:pt idx="2">
                  <c:v>238792</c:v>
                </c:pt>
                <c:pt idx="3">
                  <c:v>205344</c:v>
                </c:pt>
                <c:pt idx="4">
                  <c:v>196832</c:v>
                </c:pt>
                <c:pt idx="5">
                  <c:v>161716</c:v>
                </c:pt>
                <c:pt idx="6">
                  <c:v>125020</c:v>
                </c:pt>
                <c:pt idx="7">
                  <c:v>111833</c:v>
                </c:pt>
                <c:pt idx="8">
                  <c:v>91271.8</c:v>
                </c:pt>
                <c:pt idx="9">
                  <c:v>83059.399999999994</c:v>
                </c:pt>
                <c:pt idx="10">
                  <c:v>84103.1</c:v>
                </c:pt>
                <c:pt idx="11">
                  <c:v>81173.399999999994</c:v>
                </c:pt>
                <c:pt idx="12">
                  <c:v>73404.800000000003</c:v>
                </c:pt>
                <c:pt idx="13">
                  <c:v>73317.2</c:v>
                </c:pt>
                <c:pt idx="14">
                  <c:v>70289.2</c:v>
                </c:pt>
                <c:pt idx="15">
                  <c:v>85245.7</c:v>
                </c:pt>
                <c:pt idx="16">
                  <c:v>83052.2</c:v>
                </c:pt>
                <c:pt idx="17">
                  <c:v>85678.3</c:v>
                </c:pt>
                <c:pt idx="18">
                  <c:v>91200.6</c:v>
                </c:pt>
                <c:pt idx="19">
                  <c:v>87367.3</c:v>
                </c:pt>
                <c:pt idx="20">
                  <c:v>93158.3</c:v>
                </c:pt>
                <c:pt idx="21">
                  <c:v>97056.5</c:v>
                </c:pt>
                <c:pt idx="22">
                  <c:v>94233.2</c:v>
                </c:pt>
                <c:pt idx="23">
                  <c:v>116178</c:v>
                </c:pt>
                <c:pt idx="24">
                  <c:v>112192</c:v>
                </c:pt>
                <c:pt idx="25">
                  <c:v>112285</c:v>
                </c:pt>
                <c:pt idx="26">
                  <c:v>121546</c:v>
                </c:pt>
              </c:numCache>
            </c:numRef>
          </c:val>
        </c:ser>
        <c:ser>
          <c:idx val="5"/>
          <c:order val="4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FIGURE10!$G$3:$G$30</c:f>
              <c:numCache>
                <c:formatCode>0</c:formatCode>
                <c:ptCount val="28"/>
                <c:pt idx="0">
                  <c:v>308692</c:v>
                </c:pt>
                <c:pt idx="1">
                  <c:v>283867</c:v>
                </c:pt>
                <c:pt idx="2">
                  <c:v>247660</c:v>
                </c:pt>
                <c:pt idx="3">
                  <c:v>212776</c:v>
                </c:pt>
                <c:pt idx="4">
                  <c:v>203718</c:v>
                </c:pt>
                <c:pt idx="5">
                  <c:v>168067</c:v>
                </c:pt>
                <c:pt idx="6">
                  <c:v>130478</c:v>
                </c:pt>
                <c:pt idx="7">
                  <c:v>117073</c:v>
                </c:pt>
                <c:pt idx="8">
                  <c:v>95674.1</c:v>
                </c:pt>
                <c:pt idx="9">
                  <c:v>87277</c:v>
                </c:pt>
                <c:pt idx="10">
                  <c:v>88213.7</c:v>
                </c:pt>
                <c:pt idx="11">
                  <c:v>84921.5</c:v>
                </c:pt>
                <c:pt idx="12">
                  <c:v>76639.5</c:v>
                </c:pt>
                <c:pt idx="13">
                  <c:v>76592.100000000006</c:v>
                </c:pt>
                <c:pt idx="14">
                  <c:v>73263.899999999994</c:v>
                </c:pt>
                <c:pt idx="15">
                  <c:v>88670.6</c:v>
                </c:pt>
                <c:pt idx="16">
                  <c:v>86132.1</c:v>
                </c:pt>
                <c:pt idx="17">
                  <c:v>88541.7</c:v>
                </c:pt>
                <c:pt idx="18">
                  <c:v>93809.2</c:v>
                </c:pt>
                <c:pt idx="19">
                  <c:v>89448.7</c:v>
                </c:pt>
                <c:pt idx="20">
                  <c:v>95048.4</c:v>
                </c:pt>
                <c:pt idx="21">
                  <c:v>98592.6</c:v>
                </c:pt>
                <c:pt idx="22">
                  <c:v>95280.8</c:v>
                </c:pt>
                <c:pt idx="23">
                  <c:v>116890</c:v>
                </c:pt>
                <c:pt idx="24">
                  <c:v>111813</c:v>
                </c:pt>
                <c:pt idx="25">
                  <c:v>109574</c:v>
                </c:pt>
                <c:pt idx="26">
                  <c:v>114230</c:v>
                </c:pt>
                <c:pt idx="27">
                  <c:v>126221</c:v>
                </c:pt>
              </c:numCache>
            </c:numRef>
          </c:val>
        </c:ser>
        <c:ser>
          <c:idx val="6"/>
          <c:order val="5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FIGURE10!$H$3:$H$31</c:f>
              <c:numCache>
                <c:formatCode>0</c:formatCode>
                <c:ptCount val="29"/>
                <c:pt idx="0">
                  <c:v>290422</c:v>
                </c:pt>
                <c:pt idx="1">
                  <c:v>266954</c:v>
                </c:pt>
                <c:pt idx="2">
                  <c:v>233028</c:v>
                </c:pt>
                <c:pt idx="3">
                  <c:v>201290</c:v>
                </c:pt>
                <c:pt idx="4">
                  <c:v>193750</c:v>
                </c:pt>
                <c:pt idx="5">
                  <c:v>159202</c:v>
                </c:pt>
                <c:pt idx="6">
                  <c:v>123179</c:v>
                </c:pt>
                <c:pt idx="7">
                  <c:v>110345</c:v>
                </c:pt>
                <c:pt idx="8">
                  <c:v>90195.8</c:v>
                </c:pt>
                <c:pt idx="9">
                  <c:v>82135.5</c:v>
                </c:pt>
                <c:pt idx="10">
                  <c:v>83297.3</c:v>
                </c:pt>
                <c:pt idx="11">
                  <c:v>80487.7</c:v>
                </c:pt>
                <c:pt idx="12">
                  <c:v>72841</c:v>
                </c:pt>
                <c:pt idx="13">
                  <c:v>72754.7</c:v>
                </c:pt>
                <c:pt idx="14">
                  <c:v>69782.399999999994</c:v>
                </c:pt>
                <c:pt idx="15">
                  <c:v>84661.1</c:v>
                </c:pt>
                <c:pt idx="16">
                  <c:v>82520</c:v>
                </c:pt>
                <c:pt idx="17">
                  <c:v>85174.2</c:v>
                </c:pt>
                <c:pt idx="18">
                  <c:v>90720.3</c:v>
                </c:pt>
                <c:pt idx="19">
                  <c:v>86941.3</c:v>
                </c:pt>
                <c:pt idx="20">
                  <c:v>92713.3</c:v>
                </c:pt>
                <c:pt idx="21">
                  <c:v>96625.600000000006</c:v>
                </c:pt>
                <c:pt idx="22">
                  <c:v>93855.9</c:v>
                </c:pt>
                <c:pt idx="23">
                  <c:v>115612</c:v>
                </c:pt>
                <c:pt idx="24">
                  <c:v>111160</c:v>
                </c:pt>
                <c:pt idx="25">
                  <c:v>109865</c:v>
                </c:pt>
                <c:pt idx="26">
                  <c:v>116037</c:v>
                </c:pt>
                <c:pt idx="27">
                  <c:v>129338</c:v>
                </c:pt>
                <c:pt idx="28">
                  <c:v>127571</c:v>
                </c:pt>
              </c:numCache>
            </c:numRef>
          </c:val>
        </c:ser>
        <c:ser>
          <c:idx val="7"/>
          <c:order val="6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FIGURE10!$I$3:$I$32</c:f>
              <c:numCache>
                <c:formatCode>0</c:formatCode>
                <c:ptCount val="30"/>
                <c:pt idx="0">
                  <c:v>282308</c:v>
                </c:pt>
                <c:pt idx="1">
                  <c:v>259312</c:v>
                </c:pt>
                <c:pt idx="2">
                  <c:v>226450</c:v>
                </c:pt>
                <c:pt idx="3">
                  <c:v>196295</c:v>
                </c:pt>
                <c:pt idx="4">
                  <c:v>189688</c:v>
                </c:pt>
                <c:pt idx="5">
                  <c:v>155765</c:v>
                </c:pt>
                <c:pt idx="6">
                  <c:v>120492</c:v>
                </c:pt>
                <c:pt idx="7">
                  <c:v>107959</c:v>
                </c:pt>
                <c:pt idx="8">
                  <c:v>88247.2</c:v>
                </c:pt>
                <c:pt idx="9">
                  <c:v>80262.100000000006</c:v>
                </c:pt>
                <c:pt idx="10">
                  <c:v>81439.199999999997</c:v>
                </c:pt>
                <c:pt idx="11">
                  <c:v>78757.399999999994</c:v>
                </c:pt>
                <c:pt idx="12">
                  <c:v>71310</c:v>
                </c:pt>
                <c:pt idx="13">
                  <c:v>71189.899999999994</c:v>
                </c:pt>
                <c:pt idx="14">
                  <c:v>68338.3</c:v>
                </c:pt>
                <c:pt idx="15">
                  <c:v>82968.100000000006</c:v>
                </c:pt>
                <c:pt idx="16">
                  <c:v>80963.399999999994</c:v>
                </c:pt>
                <c:pt idx="17">
                  <c:v>83691.7</c:v>
                </c:pt>
                <c:pt idx="18">
                  <c:v>89323.9</c:v>
                </c:pt>
                <c:pt idx="19">
                  <c:v>85769.7</c:v>
                </c:pt>
                <c:pt idx="20">
                  <c:v>91570.9</c:v>
                </c:pt>
                <c:pt idx="21">
                  <c:v>95580.800000000003</c:v>
                </c:pt>
                <c:pt idx="22">
                  <c:v>92969.600000000006</c:v>
                </c:pt>
                <c:pt idx="23">
                  <c:v>114643</c:v>
                </c:pt>
                <c:pt idx="24">
                  <c:v>110404</c:v>
                </c:pt>
                <c:pt idx="25">
                  <c:v>109261</c:v>
                </c:pt>
                <c:pt idx="26">
                  <c:v>115084</c:v>
                </c:pt>
                <c:pt idx="27">
                  <c:v>127312</c:v>
                </c:pt>
                <c:pt idx="28">
                  <c:v>124601</c:v>
                </c:pt>
                <c:pt idx="29">
                  <c:v>123107</c:v>
                </c:pt>
              </c:numCache>
            </c:numRef>
          </c:val>
        </c:ser>
        <c:marker val="1"/>
        <c:axId val="127883904"/>
        <c:axId val="127886080"/>
      </c:lineChart>
      <c:catAx>
        <c:axId val="127883904"/>
        <c:scaling>
          <c:orientation val="minMax"/>
        </c:scaling>
        <c:axPos val="b"/>
        <c:numFmt formatCode="0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27886080"/>
        <c:crosses val="autoZero"/>
        <c:auto val="1"/>
        <c:lblAlgn val="ctr"/>
        <c:lblOffset val="100"/>
        <c:tickLblSkip val="1"/>
      </c:catAx>
      <c:valAx>
        <c:axId val="12788608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US" sz="1050" b="0"/>
                  <a:t>SSB (000s mt)</a:t>
                </a:r>
              </a:p>
            </c:rich>
          </c:tx>
          <c:layout>
            <c:manualLayout>
              <c:xMode val="edge"/>
              <c:yMode val="edge"/>
              <c:x val="1.6925734484537172E-2"/>
              <c:y val="0.34327435116387706"/>
            </c:manualLayout>
          </c:layout>
        </c:title>
        <c:numFmt formatCode="0" sourceLinked="1"/>
        <c:majorTickMark val="none"/>
        <c:tickLblPos val="nextTo"/>
        <c:crossAx val="127883904"/>
        <c:crosses val="autoZero"/>
        <c:crossBetween val="between"/>
        <c:dispUnits>
          <c:builtInUnit val="thousands"/>
        </c:dispUnits>
      </c:valAx>
    </c:plotArea>
    <c:plotVisOnly val="1"/>
  </c:chart>
  <c:spPr>
    <a:ln>
      <a:noFill/>
    </a:ln>
  </c:spPr>
  <c:txPr>
    <a:bodyPr/>
    <a:lstStyle/>
    <a:p>
      <a:pPr>
        <a:defRPr sz="105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50" b="0"/>
              <a:t>Fishing Mortality Retro</a:t>
            </a:r>
          </a:p>
        </c:rich>
      </c:tx>
      <c:layout>
        <c:manualLayout>
          <c:xMode val="edge"/>
          <c:yMode val="edge"/>
          <c:x val="0.37811649242084344"/>
          <c:y val="8.8242430980095043E-2"/>
        </c:manualLayout>
      </c:layout>
    </c:title>
    <c:plotArea>
      <c:layout>
        <c:manualLayout>
          <c:layoutTarget val="inner"/>
          <c:xMode val="edge"/>
          <c:yMode val="edge"/>
          <c:x val="0.12127431306174206"/>
          <c:y val="0.10898795391938565"/>
          <c:w val="0.80113266608572276"/>
          <c:h val="0.69010204267064035"/>
        </c:manualLayout>
      </c:layout>
      <c:lineChart>
        <c:grouping val="standard"/>
        <c:ser>
          <c:idx val="1"/>
          <c:order val="0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FIGURE10!$C$36:$C$59</c:f>
              <c:numCache>
                <c:formatCode>General</c:formatCode>
                <c:ptCount val="24"/>
                <c:pt idx="0">
                  <c:v>0.17899999999999999</c:v>
                </c:pt>
                <c:pt idx="1">
                  <c:v>0.20799999999999999</c:v>
                </c:pt>
                <c:pt idx="2">
                  <c:v>0.19270000000000001</c:v>
                </c:pt>
                <c:pt idx="3">
                  <c:v>0.19539999999999999</c:v>
                </c:pt>
                <c:pt idx="4">
                  <c:v>0.33789999999999998</c:v>
                </c:pt>
                <c:pt idx="5">
                  <c:v>0.35659999999999997</c:v>
                </c:pt>
                <c:pt idx="6">
                  <c:v>0.32319999999999999</c:v>
                </c:pt>
                <c:pt idx="7">
                  <c:v>0.27200000000000002</c:v>
                </c:pt>
                <c:pt idx="8">
                  <c:v>0.25540000000000002</c:v>
                </c:pt>
                <c:pt idx="9">
                  <c:v>0.31909999999999999</c:v>
                </c:pt>
                <c:pt idx="10">
                  <c:v>0.26869999999999999</c:v>
                </c:pt>
                <c:pt idx="11">
                  <c:v>0.25990000000000002</c:v>
                </c:pt>
                <c:pt idx="12">
                  <c:v>0.23480000000000001</c:v>
                </c:pt>
                <c:pt idx="13">
                  <c:v>0.18870000000000001</c:v>
                </c:pt>
                <c:pt idx="14">
                  <c:v>0.17710000000000001</c:v>
                </c:pt>
                <c:pt idx="15">
                  <c:v>0.17150000000000001</c:v>
                </c:pt>
                <c:pt idx="16">
                  <c:v>0.15909999999999999</c:v>
                </c:pt>
                <c:pt idx="17">
                  <c:v>0.122</c:v>
                </c:pt>
                <c:pt idx="18">
                  <c:v>0.13819999999999999</c:v>
                </c:pt>
                <c:pt idx="19">
                  <c:v>0.1749</c:v>
                </c:pt>
                <c:pt idx="20">
                  <c:v>0.12920000000000001</c:v>
                </c:pt>
                <c:pt idx="21">
                  <c:v>0.13089999999999999</c:v>
                </c:pt>
                <c:pt idx="22">
                  <c:v>0.15970000000000001</c:v>
                </c:pt>
                <c:pt idx="23">
                  <c:v>0.1416</c:v>
                </c:pt>
              </c:numCache>
            </c:numRef>
          </c:val>
        </c:ser>
        <c:ser>
          <c:idx val="2"/>
          <c:order val="1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FIGURE10!$D$36:$D$60</c:f>
              <c:numCache>
                <c:formatCode>General</c:formatCode>
                <c:ptCount val="25"/>
                <c:pt idx="0">
                  <c:v>0.1769</c:v>
                </c:pt>
                <c:pt idx="1">
                  <c:v>0.2046</c:v>
                </c:pt>
                <c:pt idx="2">
                  <c:v>0.18920000000000001</c:v>
                </c:pt>
                <c:pt idx="3">
                  <c:v>0.19220000000000001</c:v>
                </c:pt>
                <c:pt idx="4">
                  <c:v>0.33289999999999997</c:v>
                </c:pt>
                <c:pt idx="5">
                  <c:v>0.35089999999999999</c:v>
                </c:pt>
                <c:pt idx="6">
                  <c:v>0.31780000000000003</c:v>
                </c:pt>
                <c:pt idx="7">
                  <c:v>0.26740000000000003</c:v>
                </c:pt>
                <c:pt idx="8">
                  <c:v>0.2515</c:v>
                </c:pt>
                <c:pt idx="9">
                  <c:v>0.31359999999999999</c:v>
                </c:pt>
                <c:pt idx="10">
                  <c:v>0.26400000000000001</c:v>
                </c:pt>
                <c:pt idx="11">
                  <c:v>0.2555</c:v>
                </c:pt>
                <c:pt idx="12">
                  <c:v>0.23089999999999999</c:v>
                </c:pt>
                <c:pt idx="13">
                  <c:v>0.18559999999999999</c:v>
                </c:pt>
                <c:pt idx="14">
                  <c:v>0.17419999999999999</c:v>
                </c:pt>
                <c:pt idx="15">
                  <c:v>0.16869999999999999</c:v>
                </c:pt>
                <c:pt idx="16">
                  <c:v>0.1565</c:v>
                </c:pt>
                <c:pt idx="17">
                  <c:v>0.1202</c:v>
                </c:pt>
                <c:pt idx="18">
                  <c:v>0.1363</c:v>
                </c:pt>
                <c:pt idx="19">
                  <c:v>0.17280000000000001</c:v>
                </c:pt>
                <c:pt idx="20">
                  <c:v>0.12839999999999999</c:v>
                </c:pt>
                <c:pt idx="21">
                  <c:v>0.13070000000000001</c:v>
                </c:pt>
                <c:pt idx="22">
                  <c:v>0.16170000000000001</c:v>
                </c:pt>
                <c:pt idx="23">
                  <c:v>0.14299999999999999</c:v>
                </c:pt>
                <c:pt idx="24">
                  <c:v>0.13589999999999999</c:v>
                </c:pt>
              </c:numCache>
            </c:numRef>
          </c:val>
        </c:ser>
        <c:ser>
          <c:idx val="3"/>
          <c:order val="2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FIGURE10!$E$36:$E$61</c:f>
              <c:numCache>
                <c:formatCode>General</c:formatCode>
                <c:ptCount val="26"/>
                <c:pt idx="0">
                  <c:v>0.17549999999999999</c:v>
                </c:pt>
                <c:pt idx="1">
                  <c:v>0.20369999999999999</c:v>
                </c:pt>
                <c:pt idx="2">
                  <c:v>0.1885</c:v>
                </c:pt>
                <c:pt idx="3">
                  <c:v>0.19170000000000001</c:v>
                </c:pt>
                <c:pt idx="4">
                  <c:v>0.33279999999999998</c:v>
                </c:pt>
                <c:pt idx="5">
                  <c:v>0.35110000000000002</c:v>
                </c:pt>
                <c:pt idx="6">
                  <c:v>0.31830000000000003</c:v>
                </c:pt>
                <c:pt idx="7">
                  <c:v>0.26800000000000002</c:v>
                </c:pt>
                <c:pt idx="8">
                  <c:v>0.25230000000000002</c:v>
                </c:pt>
                <c:pt idx="9">
                  <c:v>0.315</c:v>
                </c:pt>
                <c:pt idx="10">
                  <c:v>0.2656</c:v>
                </c:pt>
                <c:pt idx="11">
                  <c:v>0.25740000000000002</c:v>
                </c:pt>
                <c:pt idx="12">
                  <c:v>0.2329</c:v>
                </c:pt>
                <c:pt idx="13">
                  <c:v>0.18729999999999999</c:v>
                </c:pt>
                <c:pt idx="14">
                  <c:v>0.1759</c:v>
                </c:pt>
                <c:pt idx="15">
                  <c:v>0.17050000000000001</c:v>
                </c:pt>
                <c:pt idx="16">
                  <c:v>0.15840000000000001</c:v>
                </c:pt>
                <c:pt idx="17">
                  <c:v>0.1217</c:v>
                </c:pt>
                <c:pt idx="18">
                  <c:v>0.1381</c:v>
                </c:pt>
                <c:pt idx="19">
                  <c:v>0.17510000000000001</c:v>
                </c:pt>
                <c:pt idx="20">
                  <c:v>0.1305</c:v>
                </c:pt>
                <c:pt idx="21">
                  <c:v>0.1346</c:v>
                </c:pt>
                <c:pt idx="22">
                  <c:v>0.16789999999999999</c:v>
                </c:pt>
                <c:pt idx="23">
                  <c:v>0.1467</c:v>
                </c:pt>
                <c:pt idx="24">
                  <c:v>0.13450000000000001</c:v>
                </c:pt>
                <c:pt idx="25">
                  <c:v>0.157</c:v>
                </c:pt>
              </c:numCache>
            </c:numRef>
          </c:val>
        </c:ser>
        <c:ser>
          <c:idx val="4"/>
          <c:order val="3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FIGURE10!$F$36:$F$62</c:f>
              <c:numCache>
                <c:formatCode>General</c:formatCode>
                <c:ptCount val="27"/>
                <c:pt idx="0">
                  <c:v>0.17</c:v>
                </c:pt>
                <c:pt idx="1">
                  <c:v>0.19700000000000001</c:v>
                </c:pt>
                <c:pt idx="2">
                  <c:v>0.182</c:v>
                </c:pt>
                <c:pt idx="3">
                  <c:v>0.1855</c:v>
                </c:pt>
                <c:pt idx="4">
                  <c:v>0.32329999999999998</c:v>
                </c:pt>
                <c:pt idx="5">
                  <c:v>0.3402</c:v>
                </c:pt>
                <c:pt idx="6">
                  <c:v>0.30790000000000001</c:v>
                </c:pt>
                <c:pt idx="7">
                  <c:v>0.25929999999999997</c:v>
                </c:pt>
                <c:pt idx="8">
                  <c:v>0.24490000000000001</c:v>
                </c:pt>
                <c:pt idx="9">
                  <c:v>0.30470000000000003</c:v>
                </c:pt>
                <c:pt idx="10">
                  <c:v>0.25690000000000002</c:v>
                </c:pt>
                <c:pt idx="11">
                  <c:v>0.24929999999999999</c:v>
                </c:pt>
                <c:pt idx="12">
                  <c:v>0.22589999999999999</c:v>
                </c:pt>
                <c:pt idx="13">
                  <c:v>0.1817</c:v>
                </c:pt>
                <c:pt idx="14">
                  <c:v>0.1709</c:v>
                </c:pt>
                <c:pt idx="15">
                  <c:v>0.16569999999999999</c:v>
                </c:pt>
                <c:pt idx="16">
                  <c:v>0.1542</c:v>
                </c:pt>
                <c:pt idx="17">
                  <c:v>0.1188</c:v>
                </c:pt>
                <c:pt idx="18">
                  <c:v>0.13519999999999999</c:v>
                </c:pt>
                <c:pt idx="19">
                  <c:v>0.17199999999999999</c:v>
                </c:pt>
                <c:pt idx="20">
                  <c:v>0.12870000000000001</c:v>
                </c:pt>
                <c:pt idx="21">
                  <c:v>0.1333</c:v>
                </c:pt>
                <c:pt idx="22">
                  <c:v>0.1671</c:v>
                </c:pt>
                <c:pt idx="23">
                  <c:v>0.14649999999999999</c:v>
                </c:pt>
                <c:pt idx="24">
                  <c:v>0.13619999999999999</c:v>
                </c:pt>
                <c:pt idx="25">
                  <c:v>0.16209999999999999</c:v>
                </c:pt>
                <c:pt idx="26">
                  <c:v>0.13170000000000001</c:v>
                </c:pt>
              </c:numCache>
            </c:numRef>
          </c:val>
        </c:ser>
        <c:ser>
          <c:idx val="5"/>
          <c:order val="4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FIGURE10!$G$36:$G$63</c:f>
              <c:numCache>
                <c:formatCode>General</c:formatCode>
                <c:ptCount val="28"/>
                <c:pt idx="0">
                  <c:v>0.1646</c:v>
                </c:pt>
                <c:pt idx="1">
                  <c:v>0.1905</c:v>
                </c:pt>
                <c:pt idx="2">
                  <c:v>0.17549999999999999</c:v>
                </c:pt>
                <c:pt idx="3">
                  <c:v>0.17879999999999999</c:v>
                </c:pt>
                <c:pt idx="4">
                  <c:v>0.31209999999999999</c:v>
                </c:pt>
                <c:pt idx="5">
                  <c:v>0.32679999999999998</c:v>
                </c:pt>
                <c:pt idx="6">
                  <c:v>0.29459999999999997</c:v>
                </c:pt>
                <c:pt idx="7">
                  <c:v>0.24759999999999999</c:v>
                </c:pt>
                <c:pt idx="8">
                  <c:v>0.23469999999999999</c:v>
                </c:pt>
                <c:pt idx="9">
                  <c:v>0.29039999999999999</c:v>
                </c:pt>
                <c:pt idx="10">
                  <c:v>0.24479999999999999</c:v>
                </c:pt>
                <c:pt idx="11">
                  <c:v>0.23799999999999999</c:v>
                </c:pt>
                <c:pt idx="12">
                  <c:v>0.216</c:v>
                </c:pt>
                <c:pt idx="13">
                  <c:v>0.1739</c:v>
                </c:pt>
                <c:pt idx="14">
                  <c:v>0.1641</c:v>
                </c:pt>
                <c:pt idx="15">
                  <c:v>0.15920000000000001</c:v>
                </c:pt>
                <c:pt idx="16">
                  <c:v>0.14860000000000001</c:v>
                </c:pt>
                <c:pt idx="17">
                  <c:v>0.1149</c:v>
                </c:pt>
                <c:pt idx="18">
                  <c:v>0.13150000000000001</c:v>
                </c:pt>
                <c:pt idx="19">
                  <c:v>0.16789999999999999</c:v>
                </c:pt>
                <c:pt idx="20">
                  <c:v>0.12620000000000001</c:v>
                </c:pt>
                <c:pt idx="21">
                  <c:v>0.1313</c:v>
                </c:pt>
                <c:pt idx="22">
                  <c:v>0.16520000000000001</c:v>
                </c:pt>
                <c:pt idx="23">
                  <c:v>0.14630000000000001</c:v>
                </c:pt>
                <c:pt idx="24">
                  <c:v>0.13789999999999999</c:v>
                </c:pt>
                <c:pt idx="25">
                  <c:v>0.16869999999999999</c:v>
                </c:pt>
                <c:pt idx="26">
                  <c:v>0.14099999999999999</c:v>
                </c:pt>
                <c:pt idx="27">
                  <c:v>0.1047</c:v>
                </c:pt>
              </c:numCache>
            </c:numRef>
          </c:val>
        </c:ser>
        <c:ser>
          <c:idx val="6"/>
          <c:order val="5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FIGURE10!$H$36:$H$64</c:f>
              <c:numCache>
                <c:formatCode>General</c:formatCode>
                <c:ptCount val="29"/>
                <c:pt idx="0">
                  <c:v>0.17519999999999999</c:v>
                </c:pt>
                <c:pt idx="1">
                  <c:v>0.20230000000000001</c:v>
                </c:pt>
                <c:pt idx="2">
                  <c:v>0.1867</c:v>
                </c:pt>
                <c:pt idx="3">
                  <c:v>0.1895</c:v>
                </c:pt>
                <c:pt idx="4">
                  <c:v>0.32900000000000001</c:v>
                </c:pt>
                <c:pt idx="5">
                  <c:v>0.34620000000000001</c:v>
                </c:pt>
                <c:pt idx="6">
                  <c:v>0.31290000000000001</c:v>
                </c:pt>
                <c:pt idx="7">
                  <c:v>0.26300000000000001</c:v>
                </c:pt>
                <c:pt idx="8">
                  <c:v>0.2477</c:v>
                </c:pt>
                <c:pt idx="9">
                  <c:v>0.30830000000000002</c:v>
                </c:pt>
                <c:pt idx="10">
                  <c:v>0.2596</c:v>
                </c:pt>
                <c:pt idx="11">
                  <c:v>0.25159999999999999</c:v>
                </c:pt>
                <c:pt idx="12">
                  <c:v>0.22770000000000001</c:v>
                </c:pt>
                <c:pt idx="13">
                  <c:v>0.18310000000000001</c:v>
                </c:pt>
                <c:pt idx="14">
                  <c:v>0.17219999999999999</c:v>
                </c:pt>
                <c:pt idx="15">
                  <c:v>0.16689999999999999</c:v>
                </c:pt>
                <c:pt idx="16">
                  <c:v>0.1552</c:v>
                </c:pt>
                <c:pt idx="17">
                  <c:v>0.1195</c:v>
                </c:pt>
                <c:pt idx="18">
                  <c:v>0.13600000000000001</c:v>
                </c:pt>
                <c:pt idx="19">
                  <c:v>0.1729</c:v>
                </c:pt>
                <c:pt idx="20">
                  <c:v>0.1293</c:v>
                </c:pt>
                <c:pt idx="21">
                  <c:v>0.1338</c:v>
                </c:pt>
                <c:pt idx="22">
                  <c:v>0.16769999999999999</c:v>
                </c:pt>
                <c:pt idx="23">
                  <c:v>0.14799999999999999</c:v>
                </c:pt>
                <c:pt idx="24">
                  <c:v>0.13850000000000001</c:v>
                </c:pt>
                <c:pt idx="25">
                  <c:v>0.16750000000000001</c:v>
                </c:pt>
                <c:pt idx="26">
                  <c:v>0.13880000000000001</c:v>
                </c:pt>
                <c:pt idx="27">
                  <c:v>0.1023</c:v>
                </c:pt>
                <c:pt idx="28">
                  <c:v>0.14749999999999999</c:v>
                </c:pt>
              </c:numCache>
            </c:numRef>
          </c:val>
        </c:ser>
        <c:ser>
          <c:idx val="7"/>
          <c:order val="6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FIGURE10!$I$36:$I$65</c:f>
              <c:numCache>
                <c:formatCode>General</c:formatCode>
                <c:ptCount val="30"/>
                <c:pt idx="0">
                  <c:v>0.18010000000000001</c:v>
                </c:pt>
                <c:pt idx="1">
                  <c:v>0.20810000000000001</c:v>
                </c:pt>
                <c:pt idx="2">
                  <c:v>0.19220000000000001</c:v>
                </c:pt>
                <c:pt idx="3">
                  <c:v>0.19450000000000001</c:v>
                </c:pt>
                <c:pt idx="4">
                  <c:v>0.33639999999999998</c:v>
                </c:pt>
                <c:pt idx="5">
                  <c:v>0.35460000000000003</c:v>
                </c:pt>
                <c:pt idx="6">
                  <c:v>0.32050000000000001</c:v>
                </c:pt>
                <c:pt idx="7">
                  <c:v>0.26919999999999999</c:v>
                </c:pt>
                <c:pt idx="8">
                  <c:v>0.25290000000000001</c:v>
                </c:pt>
                <c:pt idx="9">
                  <c:v>0.31540000000000001</c:v>
                </c:pt>
                <c:pt idx="10">
                  <c:v>0.26550000000000001</c:v>
                </c:pt>
                <c:pt idx="11">
                  <c:v>0.25719999999999998</c:v>
                </c:pt>
                <c:pt idx="12">
                  <c:v>0.23269999999999999</c:v>
                </c:pt>
                <c:pt idx="13">
                  <c:v>0.18709999999999999</c:v>
                </c:pt>
                <c:pt idx="14">
                  <c:v>0.17580000000000001</c:v>
                </c:pt>
                <c:pt idx="15">
                  <c:v>0.1704</c:v>
                </c:pt>
                <c:pt idx="16">
                  <c:v>0.1583</c:v>
                </c:pt>
                <c:pt idx="17">
                  <c:v>0.1216</c:v>
                </c:pt>
                <c:pt idx="18">
                  <c:v>0.1381</c:v>
                </c:pt>
                <c:pt idx="19">
                  <c:v>0.1754</c:v>
                </c:pt>
                <c:pt idx="20">
                  <c:v>0.13089999999999999</c:v>
                </c:pt>
                <c:pt idx="21">
                  <c:v>0.13519999999999999</c:v>
                </c:pt>
                <c:pt idx="22">
                  <c:v>0.16930000000000001</c:v>
                </c:pt>
                <c:pt idx="23">
                  <c:v>0.1492</c:v>
                </c:pt>
                <c:pt idx="24">
                  <c:v>0.1394</c:v>
                </c:pt>
                <c:pt idx="25">
                  <c:v>0.16889999999999999</c:v>
                </c:pt>
                <c:pt idx="26">
                  <c:v>0.14080000000000001</c:v>
                </c:pt>
                <c:pt idx="27">
                  <c:v>0.1045</c:v>
                </c:pt>
                <c:pt idx="28">
                  <c:v>0.15029999999999999</c:v>
                </c:pt>
                <c:pt idx="29">
                  <c:v>0.1142</c:v>
                </c:pt>
              </c:numCache>
            </c:numRef>
          </c:val>
        </c:ser>
        <c:marker val="1"/>
        <c:axId val="149599360"/>
        <c:axId val="149600896"/>
      </c:lineChart>
      <c:catAx>
        <c:axId val="149599360"/>
        <c:scaling>
          <c:orientation val="minMax"/>
        </c:scaling>
        <c:axPos val="b"/>
        <c:numFmt formatCode="0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49600896"/>
        <c:crosses val="autoZero"/>
        <c:auto val="1"/>
        <c:lblAlgn val="ctr"/>
        <c:lblOffset val="100"/>
        <c:tickLblSkip val="1"/>
      </c:catAx>
      <c:valAx>
        <c:axId val="14960089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US" sz="1050" b="0"/>
                  <a:t> F</a:t>
                </a:r>
              </a:p>
            </c:rich>
          </c:tx>
          <c:layout>
            <c:manualLayout>
              <c:xMode val="edge"/>
              <c:yMode val="edge"/>
              <c:x val="1.6925782273740315E-2"/>
              <c:y val="0.44848640981046423"/>
            </c:manualLayout>
          </c:layout>
        </c:title>
        <c:numFmt formatCode="#,##0.00" sourceLinked="0"/>
        <c:majorTickMark val="none"/>
        <c:tickLblPos val="nextTo"/>
        <c:crossAx val="149599360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05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50" b="0"/>
              <a:t>Total Abundance Retro</a:t>
            </a:r>
          </a:p>
        </c:rich>
      </c:tx>
      <c:layout>
        <c:manualLayout>
          <c:xMode val="edge"/>
          <c:yMode val="edge"/>
          <c:x val="0.38407184104963854"/>
          <c:y val="7.8060612020853334E-2"/>
        </c:manualLayout>
      </c:layout>
    </c:title>
    <c:plotArea>
      <c:layout>
        <c:manualLayout>
          <c:layoutTarget val="inner"/>
          <c:xMode val="edge"/>
          <c:yMode val="edge"/>
          <c:x val="0.12127431306174206"/>
          <c:y val="0.10898795391938565"/>
          <c:w val="0.80113266608572276"/>
          <c:h val="0.69010204267064035"/>
        </c:manualLayout>
      </c:layout>
      <c:lineChart>
        <c:grouping val="standard"/>
        <c:ser>
          <c:idx val="1"/>
          <c:order val="0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FIGURE10!$C$69:$C$92</c:f>
              <c:numCache>
                <c:formatCode>#,##0</c:formatCode>
                <c:ptCount val="24"/>
                <c:pt idx="0">
                  <c:v>173355</c:v>
                </c:pt>
                <c:pt idx="1">
                  <c:v>158825</c:v>
                </c:pt>
                <c:pt idx="2">
                  <c:v>155795</c:v>
                </c:pt>
                <c:pt idx="3">
                  <c:v>136868</c:v>
                </c:pt>
                <c:pt idx="4">
                  <c:v>118883</c:v>
                </c:pt>
                <c:pt idx="5">
                  <c:v>91851</c:v>
                </c:pt>
                <c:pt idx="6">
                  <c:v>79964</c:v>
                </c:pt>
                <c:pt idx="7">
                  <c:v>99295</c:v>
                </c:pt>
                <c:pt idx="8">
                  <c:v>88667</c:v>
                </c:pt>
                <c:pt idx="9">
                  <c:v>83492</c:v>
                </c:pt>
                <c:pt idx="10">
                  <c:v>66377</c:v>
                </c:pt>
                <c:pt idx="11">
                  <c:v>57903</c:v>
                </c:pt>
                <c:pt idx="12">
                  <c:v>58622</c:v>
                </c:pt>
                <c:pt idx="13">
                  <c:v>58253</c:v>
                </c:pt>
                <c:pt idx="14">
                  <c:v>58112</c:v>
                </c:pt>
                <c:pt idx="15">
                  <c:v>56833</c:v>
                </c:pt>
                <c:pt idx="16">
                  <c:v>61331</c:v>
                </c:pt>
                <c:pt idx="17">
                  <c:v>68830</c:v>
                </c:pt>
                <c:pt idx="18">
                  <c:v>67756</c:v>
                </c:pt>
                <c:pt idx="19">
                  <c:v>78948</c:v>
                </c:pt>
                <c:pt idx="20">
                  <c:v>81560</c:v>
                </c:pt>
                <c:pt idx="21">
                  <c:v>91696</c:v>
                </c:pt>
                <c:pt idx="22">
                  <c:v>80676</c:v>
                </c:pt>
                <c:pt idx="23">
                  <c:v>87802</c:v>
                </c:pt>
              </c:numCache>
            </c:numRef>
          </c:val>
        </c:ser>
        <c:ser>
          <c:idx val="2"/>
          <c:order val="1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FIGURE10!$D$69:$D$93</c:f>
              <c:numCache>
                <c:formatCode>#,##0</c:formatCode>
                <c:ptCount val="25"/>
                <c:pt idx="0">
                  <c:v>174240</c:v>
                </c:pt>
                <c:pt idx="1">
                  <c:v>159499</c:v>
                </c:pt>
                <c:pt idx="2">
                  <c:v>156378</c:v>
                </c:pt>
                <c:pt idx="3">
                  <c:v>137401</c:v>
                </c:pt>
                <c:pt idx="4">
                  <c:v>119309</c:v>
                </c:pt>
                <c:pt idx="5">
                  <c:v>92282</c:v>
                </c:pt>
                <c:pt idx="6">
                  <c:v>80329</c:v>
                </c:pt>
                <c:pt idx="7">
                  <c:v>99637</c:v>
                </c:pt>
                <c:pt idx="8">
                  <c:v>89033</c:v>
                </c:pt>
                <c:pt idx="9">
                  <c:v>83873</c:v>
                </c:pt>
                <c:pt idx="10">
                  <c:v>66811</c:v>
                </c:pt>
                <c:pt idx="11">
                  <c:v>58340</c:v>
                </c:pt>
                <c:pt idx="12">
                  <c:v>59056</c:v>
                </c:pt>
                <c:pt idx="13">
                  <c:v>58680</c:v>
                </c:pt>
                <c:pt idx="14">
                  <c:v>58523</c:v>
                </c:pt>
                <c:pt idx="15">
                  <c:v>57229</c:v>
                </c:pt>
                <c:pt idx="16">
                  <c:v>61722</c:v>
                </c:pt>
                <c:pt idx="17">
                  <c:v>69232</c:v>
                </c:pt>
                <c:pt idx="18">
                  <c:v>68162</c:v>
                </c:pt>
                <c:pt idx="19">
                  <c:v>78233</c:v>
                </c:pt>
                <c:pt idx="20">
                  <c:v>81222</c:v>
                </c:pt>
                <c:pt idx="21">
                  <c:v>86287</c:v>
                </c:pt>
                <c:pt idx="22">
                  <c:v>80732</c:v>
                </c:pt>
                <c:pt idx="23">
                  <c:v>78903</c:v>
                </c:pt>
                <c:pt idx="24">
                  <c:v>90173</c:v>
                </c:pt>
              </c:numCache>
            </c:numRef>
          </c:val>
        </c:ser>
        <c:ser>
          <c:idx val="3"/>
          <c:order val="2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FIGURE10!$E$69:$E$94</c:f>
              <c:numCache>
                <c:formatCode>#,##0</c:formatCode>
                <c:ptCount val="26"/>
                <c:pt idx="0">
                  <c:v>173990</c:v>
                </c:pt>
                <c:pt idx="1">
                  <c:v>159289</c:v>
                </c:pt>
                <c:pt idx="2">
                  <c:v>156256</c:v>
                </c:pt>
                <c:pt idx="3">
                  <c:v>137253</c:v>
                </c:pt>
                <c:pt idx="4">
                  <c:v>119070</c:v>
                </c:pt>
                <c:pt idx="5">
                  <c:v>91983</c:v>
                </c:pt>
                <c:pt idx="6">
                  <c:v>79983</c:v>
                </c:pt>
                <c:pt idx="7">
                  <c:v>99275</c:v>
                </c:pt>
                <c:pt idx="8">
                  <c:v>88698</c:v>
                </c:pt>
                <c:pt idx="9">
                  <c:v>83534</c:v>
                </c:pt>
                <c:pt idx="10">
                  <c:v>66492</c:v>
                </c:pt>
                <c:pt idx="11">
                  <c:v>57996</c:v>
                </c:pt>
                <c:pt idx="12">
                  <c:v>58683</c:v>
                </c:pt>
                <c:pt idx="13">
                  <c:v>58289</c:v>
                </c:pt>
                <c:pt idx="14">
                  <c:v>58110</c:v>
                </c:pt>
                <c:pt idx="15">
                  <c:v>56762</c:v>
                </c:pt>
                <c:pt idx="16">
                  <c:v>61177</c:v>
                </c:pt>
                <c:pt idx="17">
                  <c:v>68608</c:v>
                </c:pt>
                <c:pt idx="18">
                  <c:v>67554</c:v>
                </c:pt>
                <c:pt idx="19">
                  <c:v>77256</c:v>
                </c:pt>
                <c:pt idx="20">
                  <c:v>77513</c:v>
                </c:pt>
                <c:pt idx="21">
                  <c:v>82430</c:v>
                </c:pt>
                <c:pt idx="22">
                  <c:v>79359</c:v>
                </c:pt>
                <c:pt idx="23">
                  <c:v>84167</c:v>
                </c:pt>
                <c:pt idx="24">
                  <c:v>110086</c:v>
                </c:pt>
                <c:pt idx="25">
                  <c:v>103534</c:v>
                </c:pt>
              </c:numCache>
            </c:numRef>
          </c:val>
        </c:ser>
        <c:ser>
          <c:idx val="4"/>
          <c:order val="3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FIGURE10!$F$69:$F$95</c:f>
              <c:numCache>
                <c:formatCode>#,##0</c:formatCode>
                <c:ptCount val="27"/>
                <c:pt idx="0">
                  <c:v>175781</c:v>
                </c:pt>
                <c:pt idx="1">
                  <c:v>160744</c:v>
                </c:pt>
                <c:pt idx="2">
                  <c:v>157472</c:v>
                </c:pt>
                <c:pt idx="3">
                  <c:v>138278</c:v>
                </c:pt>
                <c:pt idx="4">
                  <c:v>119978</c:v>
                </c:pt>
                <c:pt idx="5">
                  <c:v>92863</c:v>
                </c:pt>
                <c:pt idx="6">
                  <c:v>80761</c:v>
                </c:pt>
                <c:pt idx="7">
                  <c:v>99912</c:v>
                </c:pt>
                <c:pt idx="8">
                  <c:v>89328</c:v>
                </c:pt>
                <c:pt idx="9">
                  <c:v>84166</c:v>
                </c:pt>
                <c:pt idx="10">
                  <c:v>67219</c:v>
                </c:pt>
                <c:pt idx="11">
                  <c:v>58709</c:v>
                </c:pt>
                <c:pt idx="12">
                  <c:v>59380</c:v>
                </c:pt>
                <c:pt idx="13">
                  <c:v>58957</c:v>
                </c:pt>
                <c:pt idx="14">
                  <c:v>58734</c:v>
                </c:pt>
                <c:pt idx="15">
                  <c:v>57326</c:v>
                </c:pt>
                <c:pt idx="16">
                  <c:v>61681</c:v>
                </c:pt>
                <c:pt idx="17">
                  <c:v>69026</c:v>
                </c:pt>
                <c:pt idx="18">
                  <c:v>67908</c:v>
                </c:pt>
                <c:pt idx="19">
                  <c:v>77331</c:v>
                </c:pt>
                <c:pt idx="20">
                  <c:v>77481</c:v>
                </c:pt>
                <c:pt idx="21">
                  <c:v>81324</c:v>
                </c:pt>
                <c:pt idx="22">
                  <c:v>78839</c:v>
                </c:pt>
                <c:pt idx="23">
                  <c:v>80783</c:v>
                </c:pt>
                <c:pt idx="24">
                  <c:v>103049</c:v>
                </c:pt>
                <c:pt idx="25">
                  <c:v>102440</c:v>
                </c:pt>
                <c:pt idx="26">
                  <c:v>93334</c:v>
                </c:pt>
              </c:numCache>
            </c:numRef>
          </c:val>
        </c:ser>
        <c:ser>
          <c:idx val="5"/>
          <c:order val="4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FIGURE10!$G$69:$G$96</c:f>
              <c:numCache>
                <c:formatCode>#,##0</c:formatCode>
                <c:ptCount val="28"/>
                <c:pt idx="0">
                  <c:v>178611</c:v>
                </c:pt>
                <c:pt idx="1">
                  <c:v>163283</c:v>
                </c:pt>
                <c:pt idx="2">
                  <c:v>159702</c:v>
                </c:pt>
                <c:pt idx="3">
                  <c:v>140214</c:v>
                </c:pt>
                <c:pt idx="4">
                  <c:v>121697</c:v>
                </c:pt>
                <c:pt idx="5">
                  <c:v>94468</c:v>
                </c:pt>
                <c:pt idx="6">
                  <c:v>82174</c:v>
                </c:pt>
                <c:pt idx="7">
                  <c:v>101119</c:v>
                </c:pt>
                <c:pt idx="8">
                  <c:v>90382</c:v>
                </c:pt>
                <c:pt idx="9">
                  <c:v>85126</c:v>
                </c:pt>
                <c:pt idx="10">
                  <c:v>68274</c:v>
                </c:pt>
                <c:pt idx="11">
                  <c:v>59736</c:v>
                </c:pt>
                <c:pt idx="12">
                  <c:v>60360</c:v>
                </c:pt>
                <c:pt idx="13">
                  <c:v>59883</c:v>
                </c:pt>
                <c:pt idx="14">
                  <c:v>59590</c:v>
                </c:pt>
                <c:pt idx="15">
                  <c:v>58110</c:v>
                </c:pt>
                <c:pt idx="16">
                  <c:v>62385</c:v>
                </c:pt>
                <c:pt idx="17">
                  <c:v>69624</c:v>
                </c:pt>
                <c:pt idx="18">
                  <c:v>68418</c:v>
                </c:pt>
                <c:pt idx="19">
                  <c:v>77495</c:v>
                </c:pt>
                <c:pt idx="20">
                  <c:v>77554</c:v>
                </c:pt>
                <c:pt idx="21">
                  <c:v>81224</c:v>
                </c:pt>
                <c:pt idx="22">
                  <c:v>76960</c:v>
                </c:pt>
                <c:pt idx="23">
                  <c:v>78481</c:v>
                </c:pt>
                <c:pt idx="24">
                  <c:v>92358</c:v>
                </c:pt>
                <c:pt idx="25">
                  <c:v>93345</c:v>
                </c:pt>
                <c:pt idx="26">
                  <c:v>88988</c:v>
                </c:pt>
                <c:pt idx="27">
                  <c:v>74104</c:v>
                </c:pt>
              </c:numCache>
            </c:numRef>
          </c:val>
        </c:ser>
        <c:ser>
          <c:idx val="6"/>
          <c:order val="5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FIGURE10!$H$69:$H$97</c:f>
              <c:numCache>
                <c:formatCode>#,##0</c:formatCode>
                <c:ptCount val="29"/>
                <c:pt idx="0">
                  <c:v>175084</c:v>
                </c:pt>
                <c:pt idx="1">
                  <c:v>160312</c:v>
                </c:pt>
                <c:pt idx="2">
                  <c:v>157219</c:v>
                </c:pt>
                <c:pt idx="3">
                  <c:v>138116</c:v>
                </c:pt>
                <c:pt idx="4">
                  <c:v>119985</c:v>
                </c:pt>
                <c:pt idx="5">
                  <c:v>92848</c:v>
                </c:pt>
                <c:pt idx="6">
                  <c:v>80720</c:v>
                </c:pt>
                <c:pt idx="7">
                  <c:v>99949</c:v>
                </c:pt>
                <c:pt idx="8">
                  <c:v>89291</c:v>
                </c:pt>
                <c:pt idx="9">
                  <c:v>84082</c:v>
                </c:pt>
                <c:pt idx="10">
                  <c:v>67071</c:v>
                </c:pt>
                <c:pt idx="11">
                  <c:v>58559</c:v>
                </c:pt>
                <c:pt idx="12">
                  <c:v>59226</c:v>
                </c:pt>
                <c:pt idx="13">
                  <c:v>58795</c:v>
                </c:pt>
                <c:pt idx="14">
                  <c:v>58577</c:v>
                </c:pt>
                <c:pt idx="15">
                  <c:v>57180</c:v>
                </c:pt>
                <c:pt idx="16">
                  <c:v>61522</c:v>
                </c:pt>
                <c:pt idx="17">
                  <c:v>68835</c:v>
                </c:pt>
                <c:pt idx="18">
                  <c:v>67741</c:v>
                </c:pt>
                <c:pt idx="19">
                  <c:v>77109</c:v>
                </c:pt>
                <c:pt idx="20">
                  <c:v>77359</c:v>
                </c:pt>
                <c:pt idx="21">
                  <c:v>81337</c:v>
                </c:pt>
                <c:pt idx="22">
                  <c:v>77260</c:v>
                </c:pt>
                <c:pt idx="23">
                  <c:v>79493</c:v>
                </c:pt>
                <c:pt idx="24">
                  <c:v>95395</c:v>
                </c:pt>
                <c:pt idx="25">
                  <c:v>94886</c:v>
                </c:pt>
                <c:pt idx="26">
                  <c:v>93982</c:v>
                </c:pt>
                <c:pt idx="27">
                  <c:v>81984</c:v>
                </c:pt>
                <c:pt idx="28">
                  <c:v>70062</c:v>
                </c:pt>
              </c:numCache>
            </c:numRef>
          </c:val>
        </c:ser>
        <c:ser>
          <c:idx val="7"/>
          <c:order val="6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FIGURE10!$I$69:$I$98</c:f>
              <c:numCache>
                <c:formatCode>#,##0</c:formatCode>
                <c:ptCount val="30"/>
                <c:pt idx="0">
                  <c:v>173685</c:v>
                </c:pt>
                <c:pt idx="1">
                  <c:v>159370</c:v>
                </c:pt>
                <c:pt idx="2">
                  <c:v>156619</c:v>
                </c:pt>
                <c:pt idx="3">
                  <c:v>137702</c:v>
                </c:pt>
                <c:pt idx="4">
                  <c:v>119688</c:v>
                </c:pt>
                <c:pt idx="5">
                  <c:v>92403</c:v>
                </c:pt>
                <c:pt idx="6">
                  <c:v>80191</c:v>
                </c:pt>
                <c:pt idx="7">
                  <c:v>99413</c:v>
                </c:pt>
                <c:pt idx="8">
                  <c:v>88793</c:v>
                </c:pt>
                <c:pt idx="9">
                  <c:v>83604</c:v>
                </c:pt>
                <c:pt idx="10">
                  <c:v>66551</c:v>
                </c:pt>
                <c:pt idx="11">
                  <c:v>58055</c:v>
                </c:pt>
                <c:pt idx="12">
                  <c:v>58727</c:v>
                </c:pt>
                <c:pt idx="13">
                  <c:v>58305</c:v>
                </c:pt>
                <c:pt idx="14">
                  <c:v>58107</c:v>
                </c:pt>
                <c:pt idx="15">
                  <c:v>56737</c:v>
                </c:pt>
                <c:pt idx="16">
                  <c:v>61104</c:v>
                </c:pt>
                <c:pt idx="17">
                  <c:v>68420</c:v>
                </c:pt>
                <c:pt idx="18">
                  <c:v>67367</c:v>
                </c:pt>
                <c:pt idx="19">
                  <c:v>76757</c:v>
                </c:pt>
                <c:pt idx="20">
                  <c:v>77038</c:v>
                </c:pt>
                <c:pt idx="21">
                  <c:v>81121</c:v>
                </c:pt>
                <c:pt idx="22">
                  <c:v>77121</c:v>
                </c:pt>
                <c:pt idx="23">
                  <c:v>79611</c:v>
                </c:pt>
                <c:pt idx="24">
                  <c:v>94364</c:v>
                </c:pt>
                <c:pt idx="25">
                  <c:v>93012</c:v>
                </c:pt>
                <c:pt idx="26">
                  <c:v>90417</c:v>
                </c:pt>
                <c:pt idx="27">
                  <c:v>79593</c:v>
                </c:pt>
                <c:pt idx="28">
                  <c:v>75119</c:v>
                </c:pt>
                <c:pt idx="29">
                  <c:v>66266</c:v>
                </c:pt>
              </c:numCache>
            </c:numRef>
          </c:val>
        </c:ser>
        <c:marker val="1"/>
        <c:axId val="149776640"/>
        <c:axId val="149795200"/>
      </c:lineChart>
      <c:catAx>
        <c:axId val="149776640"/>
        <c:scaling>
          <c:orientation val="minMax"/>
        </c:scaling>
        <c:axPos val="b"/>
        <c:numFmt formatCode="0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49795200"/>
        <c:crosses val="autoZero"/>
        <c:auto val="1"/>
        <c:lblAlgn val="ctr"/>
        <c:lblOffset val="100"/>
        <c:tickLblSkip val="1"/>
      </c:catAx>
      <c:valAx>
        <c:axId val="14979520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US" sz="1050" b="0"/>
                  <a:t>Abundance (000s)</a:t>
                </a:r>
              </a:p>
            </c:rich>
          </c:tx>
          <c:layout>
            <c:manualLayout>
              <c:xMode val="edge"/>
              <c:yMode val="edge"/>
              <c:x val="1.6925782273740315E-2"/>
              <c:y val="0.30594094438107938"/>
            </c:manualLayout>
          </c:layout>
        </c:title>
        <c:numFmt formatCode="#,##0" sourceLinked="1"/>
        <c:majorTickMark val="none"/>
        <c:tickLblPos val="nextTo"/>
        <c:crossAx val="149776640"/>
        <c:crosses val="autoZero"/>
        <c:crossBetween val="between"/>
        <c:majorUnit val="25000"/>
        <c:dispUnits>
          <c:builtInUnit val="thousands"/>
        </c:dispUnits>
      </c:valAx>
    </c:plotArea>
    <c:plotVisOnly val="1"/>
  </c:chart>
  <c:spPr>
    <a:ln>
      <a:noFill/>
    </a:ln>
  </c:spPr>
  <c:txPr>
    <a:bodyPr/>
    <a:lstStyle/>
    <a:p>
      <a:pPr>
        <a:defRPr sz="105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50" b="0"/>
              <a:t>Age 0 Recruits </a:t>
            </a:r>
            <a:r>
              <a:rPr lang="en-US" sz="1050" b="0" baseline="0"/>
              <a:t>R</a:t>
            </a:r>
            <a:r>
              <a:rPr lang="en-US" sz="1050" b="0"/>
              <a:t>etro</a:t>
            </a:r>
          </a:p>
        </c:rich>
      </c:tx>
      <c:layout>
        <c:manualLayout>
          <c:xMode val="edge"/>
          <c:yMode val="edge"/>
          <c:x val="0.38407184104963876"/>
          <c:y val="7.8060612020853334E-2"/>
        </c:manualLayout>
      </c:layout>
    </c:title>
    <c:plotArea>
      <c:layout>
        <c:manualLayout>
          <c:layoutTarget val="inner"/>
          <c:xMode val="edge"/>
          <c:yMode val="edge"/>
          <c:x val="0.12127431306174206"/>
          <c:y val="0.10898795391938565"/>
          <c:w val="0.80113266608572276"/>
          <c:h val="0.68503579564787864"/>
        </c:manualLayout>
      </c:layout>
      <c:lineChart>
        <c:grouping val="standard"/>
        <c:ser>
          <c:idx val="1"/>
          <c:order val="0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FIGURE10!$C$102:$C$125</c:f>
              <c:numCache>
                <c:formatCode>#,##0</c:formatCode>
                <c:ptCount val="24"/>
                <c:pt idx="0">
                  <c:v>44376</c:v>
                </c:pt>
                <c:pt idx="1">
                  <c:v>34259</c:v>
                </c:pt>
                <c:pt idx="2">
                  <c:v>44667</c:v>
                </c:pt>
                <c:pt idx="3">
                  <c:v>24809</c:v>
                </c:pt>
                <c:pt idx="4">
                  <c:v>21258</c:v>
                </c:pt>
                <c:pt idx="5">
                  <c:v>14919</c:v>
                </c:pt>
                <c:pt idx="6">
                  <c:v>21114</c:v>
                </c:pt>
                <c:pt idx="7">
                  <c:v>46121</c:v>
                </c:pt>
                <c:pt idx="8">
                  <c:v>19333</c:v>
                </c:pt>
                <c:pt idx="9">
                  <c:v>23722</c:v>
                </c:pt>
                <c:pt idx="10">
                  <c:v>11686</c:v>
                </c:pt>
                <c:pt idx="11">
                  <c:v>12827</c:v>
                </c:pt>
                <c:pt idx="12">
                  <c:v>18541</c:v>
                </c:pt>
                <c:pt idx="13">
                  <c:v>16779</c:v>
                </c:pt>
                <c:pt idx="14">
                  <c:v>16122</c:v>
                </c:pt>
                <c:pt idx="15">
                  <c:v>14779</c:v>
                </c:pt>
                <c:pt idx="16">
                  <c:v>19988</c:v>
                </c:pt>
                <c:pt idx="17">
                  <c:v>23479</c:v>
                </c:pt>
                <c:pt idx="18">
                  <c:v>15668</c:v>
                </c:pt>
                <c:pt idx="19">
                  <c:v>28687</c:v>
                </c:pt>
                <c:pt idx="20">
                  <c:v>23646</c:v>
                </c:pt>
                <c:pt idx="21">
                  <c:v>30431</c:v>
                </c:pt>
                <c:pt idx="22">
                  <c:v>11771</c:v>
                </c:pt>
                <c:pt idx="23">
                  <c:v>29145</c:v>
                </c:pt>
              </c:numCache>
            </c:numRef>
          </c:val>
        </c:ser>
        <c:ser>
          <c:idx val="2"/>
          <c:order val="1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FIGURE10!$D$102:$D$126</c:f>
              <c:numCache>
                <c:formatCode>#,##0</c:formatCode>
                <c:ptCount val="25"/>
                <c:pt idx="0">
                  <c:v>44073</c:v>
                </c:pt>
                <c:pt idx="1">
                  <c:v>34109</c:v>
                </c:pt>
                <c:pt idx="2">
                  <c:v>44504</c:v>
                </c:pt>
                <c:pt idx="3">
                  <c:v>24688</c:v>
                </c:pt>
                <c:pt idx="4">
                  <c:v>21097</c:v>
                </c:pt>
                <c:pt idx="5">
                  <c:v>14839</c:v>
                </c:pt>
                <c:pt idx="6">
                  <c:v>20989</c:v>
                </c:pt>
                <c:pt idx="7">
                  <c:v>46059</c:v>
                </c:pt>
                <c:pt idx="8">
                  <c:v>19294</c:v>
                </c:pt>
                <c:pt idx="9">
                  <c:v>23688</c:v>
                </c:pt>
                <c:pt idx="10">
                  <c:v>11677</c:v>
                </c:pt>
                <c:pt idx="11">
                  <c:v>12828</c:v>
                </c:pt>
                <c:pt idx="12">
                  <c:v>18563</c:v>
                </c:pt>
                <c:pt idx="13">
                  <c:v>16803</c:v>
                </c:pt>
                <c:pt idx="14">
                  <c:v>16140</c:v>
                </c:pt>
                <c:pt idx="15">
                  <c:v>14797</c:v>
                </c:pt>
                <c:pt idx="16">
                  <c:v>20015</c:v>
                </c:pt>
                <c:pt idx="17">
                  <c:v>23522</c:v>
                </c:pt>
                <c:pt idx="18">
                  <c:v>15713</c:v>
                </c:pt>
                <c:pt idx="19">
                  <c:v>27606</c:v>
                </c:pt>
                <c:pt idx="20">
                  <c:v>23808</c:v>
                </c:pt>
                <c:pt idx="21">
                  <c:v>25213</c:v>
                </c:pt>
                <c:pt idx="22">
                  <c:v>16039</c:v>
                </c:pt>
                <c:pt idx="23">
                  <c:v>19977</c:v>
                </c:pt>
                <c:pt idx="24">
                  <c:v>31367</c:v>
                </c:pt>
              </c:numCache>
            </c:numRef>
          </c:val>
        </c:ser>
        <c:ser>
          <c:idx val="3"/>
          <c:order val="2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FIGURE10!$E$102:$E$127</c:f>
              <c:numCache>
                <c:formatCode>#,##0</c:formatCode>
                <c:ptCount val="26"/>
                <c:pt idx="0">
                  <c:v>44051</c:v>
                </c:pt>
                <c:pt idx="1">
                  <c:v>33962</c:v>
                </c:pt>
                <c:pt idx="2">
                  <c:v>44474</c:v>
                </c:pt>
                <c:pt idx="3">
                  <c:v>24585</c:v>
                </c:pt>
                <c:pt idx="4">
                  <c:v>20942</c:v>
                </c:pt>
                <c:pt idx="5">
                  <c:v>14700</c:v>
                </c:pt>
                <c:pt idx="6">
                  <c:v>20845</c:v>
                </c:pt>
                <c:pt idx="7">
                  <c:v>45942</c:v>
                </c:pt>
                <c:pt idx="8">
                  <c:v>19232</c:v>
                </c:pt>
                <c:pt idx="9">
                  <c:v>23614</c:v>
                </c:pt>
                <c:pt idx="10">
                  <c:v>11636</c:v>
                </c:pt>
                <c:pt idx="11">
                  <c:v>12753</c:v>
                </c:pt>
                <c:pt idx="12">
                  <c:v>18479</c:v>
                </c:pt>
                <c:pt idx="13">
                  <c:v>16726</c:v>
                </c:pt>
                <c:pt idx="14">
                  <c:v>16056</c:v>
                </c:pt>
                <c:pt idx="15">
                  <c:v>14680</c:v>
                </c:pt>
                <c:pt idx="16">
                  <c:v>19862</c:v>
                </c:pt>
                <c:pt idx="17">
                  <c:v>23354</c:v>
                </c:pt>
                <c:pt idx="18">
                  <c:v>15625</c:v>
                </c:pt>
                <c:pt idx="19">
                  <c:v>27140</c:v>
                </c:pt>
                <c:pt idx="20">
                  <c:v>20907</c:v>
                </c:pt>
                <c:pt idx="21">
                  <c:v>24307</c:v>
                </c:pt>
                <c:pt idx="22">
                  <c:v>17668</c:v>
                </c:pt>
                <c:pt idx="23">
                  <c:v>26351</c:v>
                </c:pt>
                <c:pt idx="24">
                  <c:v>47334</c:v>
                </c:pt>
                <c:pt idx="25">
                  <c:v>20352</c:v>
                </c:pt>
              </c:numCache>
            </c:numRef>
          </c:val>
        </c:ser>
        <c:ser>
          <c:idx val="4"/>
          <c:order val="3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FIGURE10!$F$102:$F$128</c:f>
              <c:numCache>
                <c:formatCode>#,##0</c:formatCode>
                <c:ptCount val="27"/>
                <c:pt idx="0">
                  <c:v>43690</c:v>
                </c:pt>
                <c:pt idx="1">
                  <c:v>33661</c:v>
                </c:pt>
                <c:pt idx="2">
                  <c:v>44132</c:v>
                </c:pt>
                <c:pt idx="3">
                  <c:v>24287</c:v>
                </c:pt>
                <c:pt idx="4">
                  <c:v>20716</c:v>
                </c:pt>
                <c:pt idx="5">
                  <c:v>14521</c:v>
                </c:pt>
                <c:pt idx="6">
                  <c:v>20650</c:v>
                </c:pt>
                <c:pt idx="7">
                  <c:v>45744</c:v>
                </c:pt>
                <c:pt idx="8">
                  <c:v>19100</c:v>
                </c:pt>
                <c:pt idx="9">
                  <c:v>23500</c:v>
                </c:pt>
                <c:pt idx="10">
                  <c:v>11580</c:v>
                </c:pt>
                <c:pt idx="11">
                  <c:v>12704</c:v>
                </c:pt>
                <c:pt idx="12">
                  <c:v>18481</c:v>
                </c:pt>
                <c:pt idx="13">
                  <c:v>16731</c:v>
                </c:pt>
                <c:pt idx="14">
                  <c:v>16048</c:v>
                </c:pt>
                <c:pt idx="15">
                  <c:v>14655</c:v>
                </c:pt>
                <c:pt idx="16">
                  <c:v>19827</c:v>
                </c:pt>
                <c:pt idx="17">
                  <c:v>23287</c:v>
                </c:pt>
                <c:pt idx="18">
                  <c:v>15573</c:v>
                </c:pt>
                <c:pt idx="19">
                  <c:v>26857</c:v>
                </c:pt>
                <c:pt idx="20">
                  <c:v>20727</c:v>
                </c:pt>
                <c:pt idx="21">
                  <c:v>23158</c:v>
                </c:pt>
                <c:pt idx="22">
                  <c:v>17958</c:v>
                </c:pt>
                <c:pt idx="23">
                  <c:v>23273</c:v>
                </c:pt>
                <c:pt idx="24">
                  <c:v>42913</c:v>
                </c:pt>
                <c:pt idx="25">
                  <c:v>24693</c:v>
                </c:pt>
                <c:pt idx="26">
                  <c:v>18711</c:v>
                </c:pt>
              </c:numCache>
            </c:numRef>
          </c:val>
        </c:ser>
        <c:ser>
          <c:idx val="5"/>
          <c:order val="4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FIGURE10!$G$102:$G$129</c:f>
              <c:numCache>
                <c:formatCode>#,##0</c:formatCode>
                <c:ptCount val="28"/>
                <c:pt idx="0">
                  <c:v>43809</c:v>
                </c:pt>
                <c:pt idx="1">
                  <c:v>33679</c:v>
                </c:pt>
                <c:pt idx="2">
                  <c:v>44030</c:v>
                </c:pt>
                <c:pt idx="3">
                  <c:v>24146</c:v>
                </c:pt>
                <c:pt idx="4">
                  <c:v>20595</c:v>
                </c:pt>
                <c:pt idx="5">
                  <c:v>14423</c:v>
                </c:pt>
                <c:pt idx="6">
                  <c:v>20497</c:v>
                </c:pt>
                <c:pt idx="7">
                  <c:v>45579</c:v>
                </c:pt>
                <c:pt idx="8">
                  <c:v>18876</c:v>
                </c:pt>
                <c:pt idx="9">
                  <c:v>23295</c:v>
                </c:pt>
                <c:pt idx="10">
                  <c:v>11480</c:v>
                </c:pt>
                <c:pt idx="11">
                  <c:v>12627</c:v>
                </c:pt>
                <c:pt idx="12">
                  <c:v>18458</c:v>
                </c:pt>
                <c:pt idx="13">
                  <c:v>16715</c:v>
                </c:pt>
                <c:pt idx="14">
                  <c:v>16022</c:v>
                </c:pt>
                <c:pt idx="15">
                  <c:v>14625</c:v>
                </c:pt>
                <c:pt idx="16">
                  <c:v>19781</c:v>
                </c:pt>
                <c:pt idx="17">
                  <c:v>23209</c:v>
                </c:pt>
                <c:pt idx="18">
                  <c:v>15507</c:v>
                </c:pt>
                <c:pt idx="19">
                  <c:v>26511</c:v>
                </c:pt>
                <c:pt idx="20">
                  <c:v>20552</c:v>
                </c:pt>
                <c:pt idx="21">
                  <c:v>22910</c:v>
                </c:pt>
                <c:pt idx="22">
                  <c:v>16079</c:v>
                </c:pt>
                <c:pt idx="23">
                  <c:v>22352</c:v>
                </c:pt>
                <c:pt idx="24">
                  <c:v>33909</c:v>
                </c:pt>
                <c:pt idx="25">
                  <c:v>23928</c:v>
                </c:pt>
                <c:pt idx="26">
                  <c:v>21127</c:v>
                </c:pt>
                <c:pt idx="27">
                  <c:v>8177</c:v>
                </c:pt>
              </c:numCache>
            </c:numRef>
          </c:val>
        </c:ser>
        <c:ser>
          <c:idx val="6"/>
          <c:order val="5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FIGURE10!$H$102:$H$130</c:f>
              <c:numCache>
                <c:formatCode>#,##0</c:formatCode>
                <c:ptCount val="29"/>
                <c:pt idx="0">
                  <c:v>44377</c:v>
                </c:pt>
                <c:pt idx="1">
                  <c:v>34125</c:v>
                </c:pt>
                <c:pt idx="2">
                  <c:v>44584</c:v>
                </c:pt>
                <c:pt idx="3">
                  <c:v>24629</c:v>
                </c:pt>
                <c:pt idx="4">
                  <c:v>21094</c:v>
                </c:pt>
                <c:pt idx="5">
                  <c:v>14761</c:v>
                </c:pt>
                <c:pt idx="6">
                  <c:v>20837</c:v>
                </c:pt>
                <c:pt idx="7">
                  <c:v>45960</c:v>
                </c:pt>
                <c:pt idx="8">
                  <c:v>19171</c:v>
                </c:pt>
                <c:pt idx="9">
                  <c:v>23561</c:v>
                </c:pt>
                <c:pt idx="10">
                  <c:v>11614</c:v>
                </c:pt>
                <c:pt idx="11">
                  <c:v>12736</c:v>
                </c:pt>
                <c:pt idx="12">
                  <c:v>18487</c:v>
                </c:pt>
                <c:pt idx="13">
                  <c:v>16722</c:v>
                </c:pt>
                <c:pt idx="14">
                  <c:v>16046</c:v>
                </c:pt>
                <c:pt idx="15">
                  <c:v>14656</c:v>
                </c:pt>
                <c:pt idx="16">
                  <c:v>19806</c:v>
                </c:pt>
                <c:pt idx="17">
                  <c:v>23242</c:v>
                </c:pt>
                <c:pt idx="18">
                  <c:v>15574</c:v>
                </c:pt>
                <c:pt idx="19">
                  <c:v>26783</c:v>
                </c:pt>
                <c:pt idx="20">
                  <c:v>20798</c:v>
                </c:pt>
                <c:pt idx="21">
                  <c:v>23282</c:v>
                </c:pt>
                <c:pt idx="22">
                  <c:v>16386</c:v>
                </c:pt>
                <c:pt idx="23">
                  <c:v>23234</c:v>
                </c:pt>
                <c:pt idx="24">
                  <c:v>36230</c:v>
                </c:pt>
                <c:pt idx="25">
                  <c:v>23163</c:v>
                </c:pt>
                <c:pt idx="26">
                  <c:v>25045</c:v>
                </c:pt>
                <c:pt idx="27">
                  <c:v>12094</c:v>
                </c:pt>
                <c:pt idx="28">
                  <c:v>7681</c:v>
                </c:pt>
              </c:numCache>
            </c:numRef>
          </c:val>
        </c:ser>
        <c:ser>
          <c:idx val="7"/>
          <c:order val="6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FIGURE10!$A$3:$A$32</c:f>
              <c:numCache>
                <c:formatCode>0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FIGURE10!$I$102:$I$131</c:f>
              <c:numCache>
                <c:formatCode>#,##0</c:formatCode>
                <c:ptCount val="30"/>
                <c:pt idx="0">
                  <c:v>44851</c:v>
                </c:pt>
                <c:pt idx="1">
                  <c:v>34582</c:v>
                </c:pt>
                <c:pt idx="2">
                  <c:v>45082</c:v>
                </c:pt>
                <c:pt idx="3">
                  <c:v>25019</c:v>
                </c:pt>
                <c:pt idx="4">
                  <c:v>21416</c:v>
                </c:pt>
                <c:pt idx="5">
                  <c:v>14868</c:v>
                </c:pt>
                <c:pt idx="6">
                  <c:v>20911</c:v>
                </c:pt>
                <c:pt idx="7">
                  <c:v>46011</c:v>
                </c:pt>
                <c:pt idx="8">
                  <c:v>19267</c:v>
                </c:pt>
                <c:pt idx="9">
                  <c:v>23637</c:v>
                </c:pt>
                <c:pt idx="10">
                  <c:v>11657</c:v>
                </c:pt>
                <c:pt idx="11">
                  <c:v>12768</c:v>
                </c:pt>
                <c:pt idx="12">
                  <c:v>18477</c:v>
                </c:pt>
                <c:pt idx="13">
                  <c:v>16706</c:v>
                </c:pt>
                <c:pt idx="14">
                  <c:v>16038</c:v>
                </c:pt>
                <c:pt idx="15">
                  <c:v>14652</c:v>
                </c:pt>
                <c:pt idx="16">
                  <c:v>19804</c:v>
                </c:pt>
                <c:pt idx="17">
                  <c:v>23218</c:v>
                </c:pt>
                <c:pt idx="18">
                  <c:v>15582</c:v>
                </c:pt>
                <c:pt idx="19">
                  <c:v>26781</c:v>
                </c:pt>
                <c:pt idx="20">
                  <c:v>20816</c:v>
                </c:pt>
                <c:pt idx="21">
                  <c:v>23366</c:v>
                </c:pt>
                <c:pt idx="22">
                  <c:v>16461</c:v>
                </c:pt>
                <c:pt idx="23">
                  <c:v>23511</c:v>
                </c:pt>
                <c:pt idx="24">
                  <c:v>35148</c:v>
                </c:pt>
                <c:pt idx="25">
                  <c:v>22143</c:v>
                </c:pt>
                <c:pt idx="26">
                  <c:v>22928</c:v>
                </c:pt>
                <c:pt idx="27">
                  <c:v>12484</c:v>
                </c:pt>
                <c:pt idx="28">
                  <c:v>14602</c:v>
                </c:pt>
                <c:pt idx="29">
                  <c:v>10598</c:v>
                </c:pt>
              </c:numCache>
            </c:numRef>
          </c:val>
        </c:ser>
        <c:marker val="1"/>
        <c:axId val="149948672"/>
        <c:axId val="149955328"/>
      </c:lineChart>
      <c:catAx>
        <c:axId val="149948672"/>
        <c:scaling>
          <c:orientation val="minMax"/>
        </c:scaling>
        <c:axPos val="b"/>
        <c:numFmt formatCode="0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49955328"/>
        <c:crosses val="autoZero"/>
        <c:auto val="1"/>
        <c:lblAlgn val="ctr"/>
        <c:lblOffset val="100"/>
        <c:tickLblSkip val="1"/>
      </c:catAx>
      <c:valAx>
        <c:axId val="14995532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US" sz="1050" b="0"/>
                  <a:t>Abundance (000s)</a:t>
                </a:r>
              </a:p>
            </c:rich>
          </c:tx>
          <c:layout>
            <c:manualLayout>
              <c:xMode val="edge"/>
              <c:yMode val="edge"/>
              <c:x val="1.6925782273740315E-2"/>
              <c:y val="0.30594094438107938"/>
            </c:manualLayout>
          </c:layout>
        </c:title>
        <c:numFmt formatCode="#,##0" sourceLinked="1"/>
        <c:majorTickMark val="none"/>
        <c:tickLblPos val="nextTo"/>
        <c:crossAx val="149948672"/>
        <c:crosses val="autoZero"/>
        <c:crossBetween val="between"/>
        <c:dispUnits>
          <c:builtInUnit val="thousands"/>
        </c:dispUnits>
      </c:valAx>
    </c:plotArea>
    <c:plotVisOnly val="1"/>
  </c:chart>
  <c:spPr>
    <a:ln>
      <a:noFill/>
    </a:ln>
  </c:spPr>
  <c:txPr>
    <a:bodyPr/>
    <a:lstStyle/>
    <a:p>
      <a:pPr>
        <a:defRPr sz="105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4357786198664452"/>
          <c:y val="0.12808994677842686"/>
          <c:w val="0.72734031314650982"/>
          <c:h val="0.6478482105740212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solidFill>
                <a:sysClr val="windowText" lastClr="000000"/>
              </a:solidFill>
            </a:ln>
          </c:spPr>
          <c:cat>
            <c:numRef>
              <c:f>FIGURE11!$C$2:$C$26</c:f>
              <c:numCache>
                <c:formatCode>General</c:formatCode>
                <c:ptCount val="25"/>
                <c:pt idx="0">
                  <c:v>9.5699999999999993E-2</c:v>
                </c:pt>
                <c:pt idx="1">
                  <c:v>9.7299999999999998E-2</c:v>
                </c:pt>
                <c:pt idx="2">
                  <c:v>9.8900000000000002E-2</c:v>
                </c:pt>
                <c:pt idx="3">
                  <c:v>0.1004</c:v>
                </c:pt>
                <c:pt idx="4">
                  <c:v>0.10199999999999999</c:v>
                </c:pt>
                <c:pt idx="5">
                  <c:v>0.1036</c:v>
                </c:pt>
                <c:pt idx="6">
                  <c:v>0.1052</c:v>
                </c:pt>
                <c:pt idx="7">
                  <c:v>0.10680000000000001</c:v>
                </c:pt>
                <c:pt idx="8">
                  <c:v>0.1084</c:v>
                </c:pt>
                <c:pt idx="9">
                  <c:v>0.11</c:v>
                </c:pt>
                <c:pt idx="10">
                  <c:v>0.1116</c:v>
                </c:pt>
                <c:pt idx="11">
                  <c:v>0.1132</c:v>
                </c:pt>
                <c:pt idx="12">
                  <c:v>0.1148</c:v>
                </c:pt>
                <c:pt idx="13">
                  <c:v>0.1164</c:v>
                </c:pt>
                <c:pt idx="14">
                  <c:v>0.1179</c:v>
                </c:pt>
                <c:pt idx="15">
                  <c:v>0.1195</c:v>
                </c:pt>
                <c:pt idx="16">
                  <c:v>0.1211</c:v>
                </c:pt>
                <c:pt idx="17">
                  <c:v>0.1227</c:v>
                </c:pt>
                <c:pt idx="18">
                  <c:v>0.12429999999999999</c:v>
                </c:pt>
                <c:pt idx="19">
                  <c:v>0.12590000000000001</c:v>
                </c:pt>
                <c:pt idx="20">
                  <c:v>0.1275</c:v>
                </c:pt>
                <c:pt idx="21">
                  <c:v>0.12909999999999999</c:v>
                </c:pt>
                <c:pt idx="22">
                  <c:v>0.13070000000000001</c:v>
                </c:pt>
                <c:pt idx="23">
                  <c:v>0.1323</c:v>
                </c:pt>
                <c:pt idx="24">
                  <c:v>0.13389999999999999</c:v>
                </c:pt>
              </c:numCache>
            </c:numRef>
          </c:cat>
          <c:val>
            <c:numRef>
              <c:f>FIGURE11!$B$2:$B$26</c:f>
              <c:numCache>
                <c:formatCode>0.000</c:formatCode>
                <c:ptCount val="25"/>
                <c:pt idx="0">
                  <c:v>1E-3</c:v>
                </c:pt>
                <c:pt idx="1">
                  <c:v>3.0000000000000001E-3</c:v>
                </c:pt>
                <c:pt idx="2">
                  <c:v>5.0000000000000001E-3</c:v>
                </c:pt>
                <c:pt idx="3">
                  <c:v>1.7999999999999999E-2</c:v>
                </c:pt>
                <c:pt idx="4">
                  <c:v>2.9000000000000001E-2</c:v>
                </c:pt>
                <c:pt idx="5">
                  <c:v>3.3000000000000002E-2</c:v>
                </c:pt>
                <c:pt idx="6">
                  <c:v>7.4999999999999997E-2</c:v>
                </c:pt>
                <c:pt idx="7">
                  <c:v>8.1000000000000003E-2</c:v>
                </c:pt>
                <c:pt idx="8">
                  <c:v>8.8999999999999996E-2</c:v>
                </c:pt>
                <c:pt idx="9">
                  <c:v>9.5000000000000001E-2</c:v>
                </c:pt>
                <c:pt idx="10">
                  <c:v>8.8999999999999996E-2</c:v>
                </c:pt>
                <c:pt idx="11">
                  <c:v>7.8E-2</c:v>
                </c:pt>
                <c:pt idx="12">
                  <c:v>0.113</c:v>
                </c:pt>
                <c:pt idx="13">
                  <c:v>7.9000000000000001E-2</c:v>
                </c:pt>
                <c:pt idx="14">
                  <c:v>6.2E-2</c:v>
                </c:pt>
                <c:pt idx="15">
                  <c:v>0.04</c:v>
                </c:pt>
                <c:pt idx="16">
                  <c:v>3.5000000000000003E-2</c:v>
                </c:pt>
                <c:pt idx="17">
                  <c:v>3.4000000000000002E-2</c:v>
                </c:pt>
                <c:pt idx="18">
                  <c:v>1.7999999999999999E-2</c:v>
                </c:pt>
                <c:pt idx="19">
                  <c:v>8.0000000000000002E-3</c:v>
                </c:pt>
                <c:pt idx="20">
                  <c:v>7.0000000000000001E-3</c:v>
                </c:pt>
                <c:pt idx="21">
                  <c:v>5.0000000000000001E-3</c:v>
                </c:pt>
                <c:pt idx="22">
                  <c:v>2E-3</c:v>
                </c:pt>
                <c:pt idx="23">
                  <c:v>0</c:v>
                </c:pt>
                <c:pt idx="24">
                  <c:v>1E-3</c:v>
                </c:pt>
              </c:numCache>
            </c:numRef>
          </c:val>
        </c:ser>
        <c:gapWidth val="0"/>
        <c:axId val="150080128"/>
        <c:axId val="150087552"/>
      </c:barChart>
      <c:lineChart>
        <c:grouping val="standard"/>
        <c:ser>
          <c:idx val="1"/>
          <c:order val="1"/>
          <c:spPr>
            <a:ln w="1905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FIGURE11!$C$2:$C$26</c:f>
              <c:numCache>
                <c:formatCode>General</c:formatCode>
                <c:ptCount val="25"/>
                <c:pt idx="0">
                  <c:v>9.5699999999999993E-2</c:v>
                </c:pt>
                <c:pt idx="1">
                  <c:v>9.7299999999999998E-2</c:v>
                </c:pt>
                <c:pt idx="2">
                  <c:v>9.8900000000000002E-2</c:v>
                </c:pt>
                <c:pt idx="3">
                  <c:v>0.1004</c:v>
                </c:pt>
                <c:pt idx="4">
                  <c:v>0.10199999999999999</c:v>
                </c:pt>
                <c:pt idx="5">
                  <c:v>0.1036</c:v>
                </c:pt>
                <c:pt idx="6">
                  <c:v>0.1052</c:v>
                </c:pt>
                <c:pt idx="7">
                  <c:v>0.10680000000000001</c:v>
                </c:pt>
                <c:pt idx="8">
                  <c:v>0.1084</c:v>
                </c:pt>
                <c:pt idx="9">
                  <c:v>0.11</c:v>
                </c:pt>
                <c:pt idx="10">
                  <c:v>0.1116</c:v>
                </c:pt>
                <c:pt idx="11">
                  <c:v>0.1132</c:v>
                </c:pt>
                <c:pt idx="12">
                  <c:v>0.1148</c:v>
                </c:pt>
                <c:pt idx="13">
                  <c:v>0.1164</c:v>
                </c:pt>
                <c:pt idx="14">
                  <c:v>0.1179</c:v>
                </c:pt>
                <c:pt idx="15">
                  <c:v>0.1195</c:v>
                </c:pt>
                <c:pt idx="16">
                  <c:v>0.1211</c:v>
                </c:pt>
                <c:pt idx="17">
                  <c:v>0.1227</c:v>
                </c:pt>
                <c:pt idx="18">
                  <c:v>0.12429999999999999</c:v>
                </c:pt>
                <c:pt idx="19">
                  <c:v>0.12590000000000001</c:v>
                </c:pt>
                <c:pt idx="20">
                  <c:v>0.1275</c:v>
                </c:pt>
                <c:pt idx="21">
                  <c:v>0.12909999999999999</c:v>
                </c:pt>
                <c:pt idx="22">
                  <c:v>0.13070000000000001</c:v>
                </c:pt>
                <c:pt idx="23">
                  <c:v>0.1323</c:v>
                </c:pt>
                <c:pt idx="24">
                  <c:v>0.13389999999999999</c:v>
                </c:pt>
              </c:numCache>
            </c:numRef>
          </c:cat>
          <c:val>
            <c:numRef>
              <c:f>FIGURE11!$D$2:$D$26</c:f>
              <c:numCache>
                <c:formatCode>#,##0</c:formatCode>
                <c:ptCount val="25"/>
                <c:pt idx="0" formatCode="General">
                  <c:v>1E-3</c:v>
                </c:pt>
                <c:pt idx="1">
                  <c:v>4.0000000000000001E-3</c:v>
                </c:pt>
                <c:pt idx="2">
                  <c:v>8.9999999999999993E-3</c:v>
                </c:pt>
                <c:pt idx="3">
                  <c:v>2.7E-2</c:v>
                </c:pt>
                <c:pt idx="4">
                  <c:v>5.6000000000000001E-2</c:v>
                </c:pt>
                <c:pt idx="5">
                  <c:v>8.8999999999999996E-2</c:v>
                </c:pt>
                <c:pt idx="6">
                  <c:v>0.16400000000000001</c:v>
                </c:pt>
                <c:pt idx="7">
                  <c:v>0.245</c:v>
                </c:pt>
                <c:pt idx="8">
                  <c:v>0.33400000000000002</c:v>
                </c:pt>
                <c:pt idx="9">
                  <c:v>0.42899999999999999</c:v>
                </c:pt>
                <c:pt idx="10">
                  <c:v>0.51800000000000002</c:v>
                </c:pt>
                <c:pt idx="11">
                  <c:v>0.59599999999999997</c:v>
                </c:pt>
                <c:pt idx="12">
                  <c:v>0.70899999999999996</c:v>
                </c:pt>
                <c:pt idx="13">
                  <c:v>0.78800000000000003</c:v>
                </c:pt>
                <c:pt idx="14">
                  <c:v>0.85</c:v>
                </c:pt>
                <c:pt idx="15">
                  <c:v>0.89</c:v>
                </c:pt>
                <c:pt idx="16">
                  <c:v>0.92500000000000004</c:v>
                </c:pt>
                <c:pt idx="17">
                  <c:v>0.95899999999999996</c:v>
                </c:pt>
                <c:pt idx="18">
                  <c:v>0.97699999999999998</c:v>
                </c:pt>
                <c:pt idx="19">
                  <c:v>0.98499999999999999</c:v>
                </c:pt>
                <c:pt idx="20">
                  <c:v>0.99199999999999999</c:v>
                </c:pt>
                <c:pt idx="21">
                  <c:v>0.997</c:v>
                </c:pt>
                <c:pt idx="22">
                  <c:v>0.999</c:v>
                </c:pt>
                <c:pt idx="23">
                  <c:v>0.999</c:v>
                </c:pt>
                <c:pt idx="24">
                  <c:v>1</c:v>
                </c:pt>
              </c:numCache>
            </c:numRef>
          </c:val>
        </c:ser>
        <c:marker val="1"/>
        <c:axId val="150138240"/>
        <c:axId val="150136320"/>
      </c:lineChart>
      <c:catAx>
        <c:axId val="150080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Fishing Mortality</a:t>
                </a:r>
              </a:p>
            </c:rich>
          </c:tx>
          <c:layout>
            <c:manualLayout>
              <c:xMode val="edge"/>
              <c:yMode val="edge"/>
              <c:x val="0.42253131228185831"/>
              <c:y val="0.89590936284586886"/>
            </c:manualLayout>
          </c:layout>
        </c:title>
        <c:numFmt formatCode="#,##0.000" sourceLinked="0"/>
        <c:majorTickMark val="none"/>
        <c:tickLblPos val="nextTo"/>
        <c:crossAx val="150087552"/>
        <c:crosses val="autoZero"/>
        <c:auto val="1"/>
        <c:lblAlgn val="ctr"/>
        <c:lblOffset val="100"/>
      </c:catAx>
      <c:valAx>
        <c:axId val="15008755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Probability Distribution</a:t>
                </a:r>
              </a:p>
            </c:rich>
          </c:tx>
          <c:layout>
            <c:manualLayout>
              <c:xMode val="edge"/>
              <c:yMode val="edge"/>
              <c:x val="2.1773346814807599E-2"/>
              <c:y val="0.31735927862733682"/>
            </c:manualLayout>
          </c:layout>
        </c:title>
        <c:numFmt formatCode="0.00" sourceLinked="0"/>
        <c:tickLblPos val="nextTo"/>
        <c:crossAx val="150080128"/>
        <c:crosses val="autoZero"/>
        <c:crossBetween val="between"/>
      </c:valAx>
      <c:valAx>
        <c:axId val="150136320"/>
        <c:scaling>
          <c:orientation val="minMax"/>
          <c:max val="1"/>
        </c:scaling>
        <c:axPos val="r"/>
        <c:numFmt formatCode="#,##0.0" sourceLinked="0"/>
        <c:tickLblPos val="nextTo"/>
        <c:crossAx val="150138240"/>
        <c:crosses val="max"/>
        <c:crossBetween val="between"/>
      </c:valAx>
      <c:catAx>
        <c:axId val="150138240"/>
        <c:scaling>
          <c:orientation val="minMax"/>
        </c:scaling>
        <c:delete val="1"/>
        <c:axPos val="b"/>
        <c:numFmt formatCode="General" sourceLinked="1"/>
        <c:tickLblPos val="none"/>
        <c:crossAx val="150136320"/>
        <c:crosses val="autoZero"/>
        <c:auto val="1"/>
        <c:lblAlgn val="ctr"/>
        <c:lblOffset val="100"/>
      </c:catAx>
    </c:plotArea>
    <c:plotVisOnly val="1"/>
    <c:dispBlanksAs val="gap"/>
  </c:chart>
  <c:spPr>
    <a:ln>
      <a:noFill/>
    </a:ln>
  </c:spPr>
  <c:txPr>
    <a:bodyPr/>
    <a:lstStyle/>
    <a:p>
      <a:pPr>
        <a:defRPr sz="105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4357786198664452"/>
          <c:y val="0.12808994677842692"/>
          <c:w val="0.72734031314651004"/>
          <c:h val="0.64784821057402187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solidFill>
                <a:sysClr val="windowText" lastClr="000000"/>
              </a:solidFill>
            </a:ln>
          </c:spPr>
          <c:cat>
            <c:numRef>
              <c:f>FIGURE11!$C$29:$C$53</c:f>
              <c:numCache>
                <c:formatCode>#,##0.0</c:formatCode>
                <c:ptCount val="25"/>
                <c:pt idx="0">
                  <c:v>101.825</c:v>
                </c:pt>
                <c:pt idx="1">
                  <c:v>103.557</c:v>
                </c:pt>
                <c:pt idx="2">
                  <c:v>105.288</c:v>
                </c:pt>
                <c:pt idx="3">
                  <c:v>107.01900000000001</c:v>
                </c:pt>
                <c:pt idx="4">
                  <c:v>108.75</c:v>
                </c:pt>
                <c:pt idx="5">
                  <c:v>110.48099999999999</c:v>
                </c:pt>
                <c:pt idx="6">
                  <c:v>112.212</c:v>
                </c:pt>
                <c:pt idx="7">
                  <c:v>113.944</c:v>
                </c:pt>
                <c:pt idx="8">
                  <c:v>115.675</c:v>
                </c:pt>
                <c:pt idx="9">
                  <c:v>117.40600000000001</c:v>
                </c:pt>
                <c:pt idx="10">
                  <c:v>119.137</c:v>
                </c:pt>
                <c:pt idx="11">
                  <c:v>120.86799999999999</c:v>
                </c:pt>
                <c:pt idx="12">
                  <c:v>122.599</c:v>
                </c:pt>
                <c:pt idx="13">
                  <c:v>124.331</c:v>
                </c:pt>
                <c:pt idx="14">
                  <c:v>126.062</c:v>
                </c:pt>
                <c:pt idx="15">
                  <c:v>127.79300000000001</c:v>
                </c:pt>
                <c:pt idx="16">
                  <c:v>129.524</c:v>
                </c:pt>
                <c:pt idx="17">
                  <c:v>131.255</c:v>
                </c:pt>
                <c:pt idx="18">
                  <c:v>132.98599999999999</c:v>
                </c:pt>
                <c:pt idx="19">
                  <c:v>134.71700000000001</c:v>
                </c:pt>
                <c:pt idx="20">
                  <c:v>136.44900000000001</c:v>
                </c:pt>
                <c:pt idx="21">
                  <c:v>138.18</c:v>
                </c:pt>
                <c:pt idx="22">
                  <c:v>139.911</c:v>
                </c:pt>
                <c:pt idx="23">
                  <c:v>141.642</c:v>
                </c:pt>
                <c:pt idx="24">
                  <c:v>143.37299999999999</c:v>
                </c:pt>
              </c:numCache>
            </c:numRef>
          </c:cat>
          <c:val>
            <c:numRef>
              <c:f>FIGURE11!$B$29:$B$53</c:f>
              <c:numCache>
                <c:formatCode>0.000</c:formatCode>
                <c:ptCount val="25"/>
                <c:pt idx="0">
                  <c:v>1E-3</c:v>
                </c:pt>
                <c:pt idx="1">
                  <c:v>0</c:v>
                </c:pt>
                <c:pt idx="2">
                  <c:v>3.0000000000000001E-3</c:v>
                </c:pt>
                <c:pt idx="3">
                  <c:v>8.0000000000000002E-3</c:v>
                </c:pt>
                <c:pt idx="4">
                  <c:v>1.0999999999999999E-2</c:v>
                </c:pt>
                <c:pt idx="5">
                  <c:v>2.1000000000000001E-2</c:v>
                </c:pt>
                <c:pt idx="6">
                  <c:v>3.3000000000000002E-2</c:v>
                </c:pt>
                <c:pt idx="7">
                  <c:v>4.3999999999999997E-2</c:v>
                </c:pt>
                <c:pt idx="8">
                  <c:v>6.2E-2</c:v>
                </c:pt>
                <c:pt idx="9">
                  <c:v>9.2999999999999999E-2</c:v>
                </c:pt>
                <c:pt idx="10">
                  <c:v>9.2999999999999999E-2</c:v>
                </c:pt>
                <c:pt idx="11">
                  <c:v>8.4000000000000005E-2</c:v>
                </c:pt>
                <c:pt idx="12">
                  <c:v>9.5000000000000001E-2</c:v>
                </c:pt>
                <c:pt idx="13">
                  <c:v>8.6999999999999994E-2</c:v>
                </c:pt>
                <c:pt idx="14">
                  <c:v>9.4E-2</c:v>
                </c:pt>
                <c:pt idx="15">
                  <c:v>7.5999999999999998E-2</c:v>
                </c:pt>
                <c:pt idx="16">
                  <c:v>6.7000000000000004E-2</c:v>
                </c:pt>
                <c:pt idx="17">
                  <c:v>0.05</c:v>
                </c:pt>
                <c:pt idx="18">
                  <c:v>2.7E-2</c:v>
                </c:pt>
                <c:pt idx="19">
                  <c:v>2.7E-2</c:v>
                </c:pt>
                <c:pt idx="20">
                  <c:v>1.4E-2</c:v>
                </c:pt>
                <c:pt idx="21">
                  <c:v>4.0000000000000001E-3</c:v>
                </c:pt>
                <c:pt idx="22">
                  <c:v>4.0000000000000001E-3</c:v>
                </c:pt>
                <c:pt idx="23">
                  <c:v>1E-3</c:v>
                </c:pt>
                <c:pt idx="24">
                  <c:v>1E-3</c:v>
                </c:pt>
              </c:numCache>
            </c:numRef>
          </c:val>
        </c:ser>
        <c:gapWidth val="0"/>
        <c:axId val="150280832"/>
        <c:axId val="150289408"/>
      </c:barChart>
      <c:lineChart>
        <c:grouping val="standard"/>
        <c:ser>
          <c:idx val="1"/>
          <c:order val="1"/>
          <c:spPr>
            <a:ln w="1905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FIGURE11!$C$29:$C$53</c:f>
              <c:numCache>
                <c:formatCode>#,##0.0</c:formatCode>
                <c:ptCount val="25"/>
                <c:pt idx="0">
                  <c:v>101.825</c:v>
                </c:pt>
                <c:pt idx="1">
                  <c:v>103.557</c:v>
                </c:pt>
                <c:pt idx="2">
                  <c:v>105.288</c:v>
                </c:pt>
                <c:pt idx="3">
                  <c:v>107.01900000000001</c:v>
                </c:pt>
                <c:pt idx="4">
                  <c:v>108.75</c:v>
                </c:pt>
                <c:pt idx="5">
                  <c:v>110.48099999999999</c:v>
                </c:pt>
                <c:pt idx="6">
                  <c:v>112.212</c:v>
                </c:pt>
                <c:pt idx="7">
                  <c:v>113.944</c:v>
                </c:pt>
                <c:pt idx="8">
                  <c:v>115.675</c:v>
                </c:pt>
                <c:pt idx="9">
                  <c:v>117.40600000000001</c:v>
                </c:pt>
                <c:pt idx="10">
                  <c:v>119.137</c:v>
                </c:pt>
                <c:pt idx="11">
                  <c:v>120.86799999999999</c:v>
                </c:pt>
                <c:pt idx="12">
                  <c:v>122.599</c:v>
                </c:pt>
                <c:pt idx="13">
                  <c:v>124.331</c:v>
                </c:pt>
                <c:pt idx="14">
                  <c:v>126.062</c:v>
                </c:pt>
                <c:pt idx="15">
                  <c:v>127.79300000000001</c:v>
                </c:pt>
                <c:pt idx="16">
                  <c:v>129.524</c:v>
                </c:pt>
                <c:pt idx="17">
                  <c:v>131.255</c:v>
                </c:pt>
                <c:pt idx="18">
                  <c:v>132.98599999999999</c:v>
                </c:pt>
                <c:pt idx="19">
                  <c:v>134.71700000000001</c:v>
                </c:pt>
                <c:pt idx="20">
                  <c:v>136.44900000000001</c:v>
                </c:pt>
                <c:pt idx="21">
                  <c:v>138.18</c:v>
                </c:pt>
                <c:pt idx="22">
                  <c:v>139.911</c:v>
                </c:pt>
                <c:pt idx="23">
                  <c:v>141.642</c:v>
                </c:pt>
                <c:pt idx="24">
                  <c:v>143.37299999999999</c:v>
                </c:pt>
              </c:numCache>
            </c:numRef>
          </c:cat>
          <c:val>
            <c:numRef>
              <c:f>FIGURE11!$D$29:$D$53</c:f>
              <c:numCache>
                <c:formatCode>#,##0</c:formatCode>
                <c:ptCount val="25"/>
                <c:pt idx="0">
                  <c:v>1E-3</c:v>
                </c:pt>
                <c:pt idx="1">
                  <c:v>1E-3</c:v>
                </c:pt>
                <c:pt idx="2">
                  <c:v>4.0000000000000001E-3</c:v>
                </c:pt>
                <c:pt idx="3">
                  <c:v>1.2E-2</c:v>
                </c:pt>
                <c:pt idx="4" formatCode="General">
                  <c:v>2.3E-2</c:v>
                </c:pt>
                <c:pt idx="5" formatCode="General">
                  <c:v>4.3999999999999997E-2</c:v>
                </c:pt>
                <c:pt idx="6" formatCode="General">
                  <c:v>7.6999999999999999E-2</c:v>
                </c:pt>
                <c:pt idx="7" formatCode="General">
                  <c:v>0.121</c:v>
                </c:pt>
                <c:pt idx="8" formatCode="General">
                  <c:v>0.183</c:v>
                </c:pt>
                <c:pt idx="9" formatCode="General">
                  <c:v>0.27600000000000002</c:v>
                </c:pt>
                <c:pt idx="10" formatCode="General">
                  <c:v>0.36899999999999999</c:v>
                </c:pt>
                <c:pt idx="11" formatCode="General">
                  <c:v>0.45300000000000001</c:v>
                </c:pt>
                <c:pt idx="12" formatCode="General">
                  <c:v>0.54800000000000004</c:v>
                </c:pt>
                <c:pt idx="13" formatCode="General">
                  <c:v>0.63500000000000001</c:v>
                </c:pt>
                <c:pt idx="14" formatCode="General">
                  <c:v>0.72899999999999998</c:v>
                </c:pt>
                <c:pt idx="15" formatCode="General">
                  <c:v>0.80500000000000005</c:v>
                </c:pt>
                <c:pt idx="16" formatCode="General">
                  <c:v>0.872</c:v>
                </c:pt>
                <c:pt idx="17" formatCode="General">
                  <c:v>0.92200000000000004</c:v>
                </c:pt>
                <c:pt idx="18" formatCode="General">
                  <c:v>0.94899999999999995</c:v>
                </c:pt>
                <c:pt idx="19" formatCode="General">
                  <c:v>0.97599999999999998</c:v>
                </c:pt>
                <c:pt idx="20" formatCode="General">
                  <c:v>0.99</c:v>
                </c:pt>
                <c:pt idx="21" formatCode="General">
                  <c:v>0.99399999999999999</c:v>
                </c:pt>
                <c:pt idx="22" formatCode="General">
                  <c:v>0.998</c:v>
                </c:pt>
                <c:pt idx="23" formatCode="General">
                  <c:v>0.999</c:v>
                </c:pt>
                <c:pt idx="24" formatCode="General">
                  <c:v>1</c:v>
                </c:pt>
              </c:numCache>
            </c:numRef>
          </c:val>
        </c:ser>
        <c:marker val="1"/>
        <c:axId val="150526592"/>
        <c:axId val="150345600"/>
      </c:lineChart>
      <c:catAx>
        <c:axId val="150280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Spawning Biomass (mt)</a:t>
                </a:r>
              </a:p>
            </c:rich>
          </c:tx>
          <c:layout>
            <c:manualLayout>
              <c:xMode val="edge"/>
              <c:yMode val="edge"/>
              <c:x val="0.38533053155235392"/>
              <c:y val="0.89491368039144148"/>
            </c:manualLayout>
          </c:layout>
        </c:title>
        <c:numFmt formatCode="#,##0.0" sourceLinked="0"/>
        <c:majorTickMark val="none"/>
        <c:tickLblPos val="nextTo"/>
        <c:crossAx val="150289408"/>
        <c:crosses val="autoZero"/>
        <c:auto val="1"/>
        <c:lblAlgn val="ctr"/>
        <c:lblOffset val="100"/>
      </c:catAx>
      <c:valAx>
        <c:axId val="15028940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Probability Distribution</a:t>
                </a:r>
              </a:p>
            </c:rich>
          </c:tx>
          <c:layout>
            <c:manualLayout>
              <c:xMode val="edge"/>
              <c:yMode val="edge"/>
              <c:x val="2.1773346814807609E-2"/>
              <c:y val="0.31735927862733682"/>
            </c:manualLayout>
          </c:layout>
        </c:title>
        <c:numFmt formatCode="0.00" sourceLinked="0"/>
        <c:tickLblPos val="nextTo"/>
        <c:crossAx val="150280832"/>
        <c:crosses val="autoZero"/>
        <c:crossBetween val="between"/>
      </c:valAx>
      <c:valAx>
        <c:axId val="150345600"/>
        <c:scaling>
          <c:orientation val="minMax"/>
          <c:max val="1"/>
        </c:scaling>
        <c:axPos val="r"/>
        <c:numFmt formatCode="#,##0.0" sourceLinked="0"/>
        <c:tickLblPos val="nextTo"/>
        <c:crossAx val="150526592"/>
        <c:crosses val="max"/>
        <c:crossBetween val="between"/>
      </c:valAx>
      <c:catAx>
        <c:axId val="150526592"/>
        <c:scaling>
          <c:orientation val="minMax"/>
        </c:scaling>
        <c:delete val="1"/>
        <c:axPos val="b"/>
        <c:numFmt formatCode="#,##0.0" sourceLinked="1"/>
        <c:tickLblPos val="none"/>
        <c:crossAx val="150345600"/>
        <c:crosses val="autoZero"/>
        <c:auto val="1"/>
        <c:lblAlgn val="ctr"/>
        <c:lblOffset val="100"/>
      </c:catAx>
    </c:plotArea>
    <c:plotVisOnly val="1"/>
    <c:dispBlanksAs val="gap"/>
  </c:chart>
  <c:spPr>
    <a:ln>
      <a:noFill/>
    </a:ln>
  </c:spPr>
  <c:txPr>
    <a:bodyPr/>
    <a:lstStyle/>
    <a:p>
      <a:pPr>
        <a:defRPr sz="105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0.2107</cdr:x>
      <cdr:y>0.6759</cdr:y>
    </cdr:from>
    <cdr:to>
      <cdr:x>0.33459</cdr:x>
      <cdr:y>0.73413</cdr:y>
    </cdr:to>
    <cdr:sp macro="" textlink="">
      <cdr:nvSpPr>
        <cdr:cNvPr id="4403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13661" y="3009701"/>
          <a:ext cx="652975" cy="258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en-US" sz="1100" b="0" i="0" strike="noStrike">
              <a:solidFill>
                <a:srgbClr val="FFFF00"/>
              </a:solidFill>
              <a:latin typeface="Arial"/>
              <a:cs typeface="Arial"/>
            </a:rPr>
            <a:t>Florida</a:t>
          </a:r>
        </a:p>
      </cdr:txBody>
    </cdr:sp>
  </cdr:relSizeAnchor>
  <cdr:relSizeAnchor xmlns:cdr="http://schemas.openxmlformats.org/drawingml/2006/chartDrawing">
    <cdr:from>
      <cdr:x>0.64386</cdr:x>
      <cdr:y>0.60357</cdr:y>
    </cdr:from>
    <cdr:to>
      <cdr:x>0.88551</cdr:x>
      <cdr:y>0.66693</cdr:y>
    </cdr:to>
    <cdr:sp macro="" textlink="">
      <cdr:nvSpPr>
        <cdr:cNvPr id="4403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85279" y="2679057"/>
          <a:ext cx="1270547" cy="2812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en-US" sz="1100" b="0" i="0" strike="noStrike">
              <a:solidFill>
                <a:srgbClr val="000000"/>
              </a:solidFill>
              <a:latin typeface="Arial"/>
              <a:cs typeface="Arial"/>
            </a:rPr>
            <a:t>N. Carolina</a:t>
          </a:r>
        </a:p>
      </cdr:txBody>
    </cdr:sp>
  </cdr:relSizeAnchor>
  <cdr:relSizeAnchor xmlns:cdr="http://schemas.openxmlformats.org/drawingml/2006/chartDrawing">
    <cdr:from>
      <cdr:x>0.62682</cdr:x>
      <cdr:y>0.42546</cdr:y>
    </cdr:from>
    <cdr:to>
      <cdr:x>0.79891</cdr:x>
      <cdr:y>0.48712</cdr:y>
    </cdr:to>
    <cdr:sp macro="" textlink="">
      <cdr:nvSpPr>
        <cdr:cNvPr id="4403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95716" y="1888460"/>
          <a:ext cx="904809" cy="2737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en-US" sz="1100" b="0" i="0" strike="noStrike" dirty="0">
              <a:solidFill>
                <a:srgbClr val="000000"/>
              </a:solidFill>
              <a:latin typeface="Arial"/>
              <a:cs typeface="Arial"/>
            </a:rPr>
            <a:t>New Jersey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0.93966</cdr:x>
      <cdr:y>0.37382</cdr:y>
    </cdr:from>
    <cdr:to>
      <cdr:x>0.97939</cdr:x>
      <cdr:y>0.57001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5165610" y="1701202"/>
          <a:ext cx="754959" cy="229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>
              <a:latin typeface="Arial" pitchFamily="34" charset="0"/>
              <a:cs typeface="Arial" pitchFamily="34" charset="0"/>
            </a:rPr>
            <a:t>Fishing</a:t>
          </a:r>
          <a:r>
            <a:rPr lang="en-US" sz="1100" baseline="0">
              <a:latin typeface="Arial" pitchFamily="34" charset="0"/>
              <a:cs typeface="Arial" pitchFamily="34" charset="0"/>
            </a:rPr>
            <a:t> Mortality</a:t>
          </a:r>
          <a:endParaRPr lang="en-US" sz="11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0.46343</cdr:x>
      <cdr:y>0.88532</cdr:y>
    </cdr:from>
    <cdr:to>
      <cdr:x>0.53232</cdr:x>
      <cdr:y>0.92699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677184" y="3406813"/>
          <a:ext cx="397971" cy="160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>
              <a:latin typeface="Arial" pitchFamily="34" charset="0"/>
              <a:cs typeface="Arial" pitchFamily="34" charset="0"/>
            </a:rPr>
            <a:t>Year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D9AD-E624-4390-BEAE-D55D3779DBEB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F7B6-E8ED-440B-AB49-B1D960C3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D9AD-E624-4390-BEAE-D55D3779DBEB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F7B6-E8ED-440B-AB49-B1D960C3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D9AD-E624-4390-BEAE-D55D3779DBEB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F7B6-E8ED-440B-AB49-B1D960C3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D9AD-E624-4390-BEAE-D55D3779DBEB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F7B6-E8ED-440B-AB49-B1D960C3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D9AD-E624-4390-BEAE-D55D3779DBEB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F7B6-E8ED-440B-AB49-B1D960C3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D9AD-E624-4390-BEAE-D55D3779DBEB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F7B6-E8ED-440B-AB49-B1D960C3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D9AD-E624-4390-BEAE-D55D3779DBEB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F7B6-E8ED-440B-AB49-B1D960C3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D9AD-E624-4390-BEAE-D55D3779DBEB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F7B6-E8ED-440B-AB49-B1D960C3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D9AD-E624-4390-BEAE-D55D3779DBEB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F7B6-E8ED-440B-AB49-B1D960C3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D9AD-E624-4390-BEAE-D55D3779DBEB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F7B6-E8ED-440B-AB49-B1D960C3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D9AD-E624-4390-BEAE-D55D3779DBEB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F7B6-E8ED-440B-AB49-B1D960C3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0D9AD-E624-4390-BEAE-D55D3779DBEB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5F7B6-E8ED-440B-AB49-B1D960C35E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52600" y="1981200"/>
            <a:ext cx="58674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2012 Bluefish </a:t>
            </a:r>
            <a:r>
              <a:rPr lang="en-US" sz="3200" dirty="0">
                <a:latin typeface="Times New Roman" pitchFamily="18" charset="0"/>
              </a:rPr>
              <a:t>stock assessment update 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Coastal Pelagic Working Group</a:t>
            </a:r>
          </a:p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July 9th, 2012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0760" y="533400"/>
            <a:ext cx="367446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0920" y="2532108"/>
            <a:ext cx="3675888" cy="234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689394"/>
            <a:ext cx="3675888" cy="232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057400" y="762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Bluefish indices of abundance </a:t>
            </a: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609600"/>
            <a:ext cx="369753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7966" y="2733040"/>
            <a:ext cx="367907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8" name="Picture 10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2120" y="4734560"/>
            <a:ext cx="3657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2438400" y="304800"/>
            <a:ext cx="403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j-lt"/>
                <a:cs typeface="Times New Roman" pitchFamily="18" charset="0"/>
              </a:rPr>
              <a:t>Updated Weight at age (kg)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828870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242253" y="4878308"/>
            <a:ext cx="71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 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42253" y="4658360"/>
            <a:ext cx="71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42253" y="4399280"/>
            <a:ext cx="71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42253" y="4038600"/>
            <a:ext cx="71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 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242253" y="3352800"/>
            <a:ext cx="71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 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42253" y="2209800"/>
            <a:ext cx="71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 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242253" y="1600200"/>
            <a:ext cx="82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 6+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7010299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24000" y="381000"/>
            <a:ext cx="586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+mj-lt"/>
              </a:rPr>
              <a:t>Bluefish - selectivity in ASAP model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066800" y="1066800"/>
            <a:ext cx="7010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cs typeface="Times New Roman" pitchFamily="18" charset="0"/>
              </a:rPr>
              <a:t>ASAP model:  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-Updated </a:t>
            </a:r>
            <a:r>
              <a:rPr lang="en-US" sz="2400" dirty="0">
                <a:cs typeface="Times New Roman" pitchFamily="18" charset="0"/>
              </a:rPr>
              <a:t>Catch at </a:t>
            </a:r>
            <a:r>
              <a:rPr lang="en-US" sz="2400" dirty="0" smtClean="0">
                <a:cs typeface="Times New Roman" pitchFamily="18" charset="0"/>
              </a:rPr>
              <a:t>Age (e.g. improved </a:t>
            </a:r>
            <a:r>
              <a:rPr lang="en-US" sz="2400" dirty="0">
                <a:cs typeface="Times New Roman" pitchFamily="18" charset="0"/>
              </a:rPr>
              <a:t>age-length </a:t>
            </a:r>
            <a:r>
              <a:rPr lang="en-US" sz="2400" dirty="0" smtClean="0">
                <a:cs typeface="Times New Roman" pitchFamily="18" charset="0"/>
              </a:rPr>
              <a:t>key including information from VA, NC, and MA., </a:t>
            </a:r>
            <a:r>
              <a:rPr lang="en-US" sz="2400" dirty="0">
                <a:cs typeface="Times New Roman" pitchFamily="18" charset="0"/>
              </a:rPr>
              <a:t>updated catch information, corrections in length data)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-Updated </a:t>
            </a:r>
            <a:r>
              <a:rPr lang="en-US" sz="2400" dirty="0">
                <a:cs typeface="Times New Roman" pitchFamily="18" charset="0"/>
              </a:rPr>
              <a:t>Weight at Age (e.g. annual values using semi-annual survey length-weight equations)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-Model </a:t>
            </a:r>
            <a:r>
              <a:rPr lang="en-US" sz="2400" dirty="0">
                <a:cs typeface="Times New Roman" pitchFamily="18" charset="0"/>
              </a:rPr>
              <a:t>remains constant (e.g. same indices, fixed selectivity, parameter weighting ,etc.)</a:t>
            </a:r>
          </a:p>
          <a:p>
            <a:endParaRPr lang="en-US" sz="2400" dirty="0">
              <a:cs typeface="Times New Roman" pitchFamily="18" charset="0"/>
            </a:endParaRP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19200"/>
            <a:ext cx="787254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47800" y="300335"/>
            <a:ext cx="640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Observed vs. Model Predicted Bluefish catch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53196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0" y="5334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Catch residuals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85800" y="990601"/>
          <a:ext cx="7772399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09600" y="304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Bluefish estimate of abundance and F from ASAP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43000" y="304800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Bluefish biomass estimates from ASAP 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684974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14400" y="914400"/>
          <a:ext cx="7467600" cy="527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19200" y="304800"/>
            <a:ext cx="708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Age 0 recruitment estimates for Bluefish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69033" y="3310303"/>
            <a:ext cx="14217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Recruits (000s)</a:t>
            </a:r>
            <a:endParaRPr lang="en-US" sz="1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3754120"/>
            <a:ext cx="69342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67200" y="3479800"/>
            <a:ext cx="773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Average</a:t>
            </a:r>
            <a:endParaRPr lang="en-US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86000" y="4572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SSB retrospective pattern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762000" y="1524000"/>
          <a:ext cx="7543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662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Bluefish Atlantic coast commercial landings (</a:t>
            </a:r>
            <a:r>
              <a:rPr lang="en-US" sz="2400" dirty="0" err="1">
                <a:latin typeface="+mj-lt"/>
              </a:rPr>
              <a:t>mt</a:t>
            </a:r>
            <a:r>
              <a:rPr lang="en-US" sz="2400" dirty="0">
                <a:latin typeface="+mj-lt"/>
              </a:rPr>
              <a:t>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11100"/>
            <a:ext cx="8305800" cy="647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14400" y="1295400"/>
          <a:ext cx="7391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828800" y="3810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Fishing Mortality retrospective pattern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685800" y="1295400"/>
          <a:ext cx="7848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828800" y="3810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Stock Abundance retrospective pattern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685800" y="1219200"/>
          <a:ext cx="8001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828800" y="457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+mj-lt"/>
              </a:rPr>
              <a:t>Recruitment estimate retrospective pattern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1200" y="457200"/>
            <a:ext cx="4783934" cy="6304359"/>
            <a:chOff x="0" y="0"/>
            <a:chExt cx="5774531" cy="782956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5774531" cy="7829560"/>
              <a:chOff x="0" y="0"/>
              <a:chExt cx="5774531" cy="7829560"/>
            </a:xfrm>
          </p:grpSpPr>
          <p:graphicFrame>
            <p:nvGraphicFramePr>
              <p:cNvPr id="8" name="Chart 7"/>
              <p:cNvGraphicFramePr/>
              <p:nvPr/>
            </p:nvGraphicFramePr>
            <p:xfrm>
              <a:off x="0" y="0"/>
              <a:ext cx="5774531" cy="403621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9" name="Chart 8"/>
              <p:cNvGraphicFramePr/>
              <p:nvPr/>
            </p:nvGraphicFramePr>
            <p:xfrm>
              <a:off x="0" y="3793350"/>
              <a:ext cx="5774531" cy="403621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6" name="TextBox 2"/>
            <p:cNvSpPr txBox="1"/>
            <p:nvPr/>
          </p:nvSpPr>
          <p:spPr>
            <a:xfrm rot="16200000">
              <a:off x="4671163" y="1795465"/>
              <a:ext cx="1807739" cy="26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Cummulative Distribution</a:t>
              </a:r>
              <a:endParaRPr lang="en-US"/>
            </a:p>
          </p:txBody>
        </p:sp>
        <p:sp>
          <p:nvSpPr>
            <p:cNvPr id="7" name="TextBox 4"/>
            <p:cNvSpPr txBox="1"/>
            <p:nvPr/>
          </p:nvSpPr>
          <p:spPr>
            <a:xfrm rot="16200000">
              <a:off x="4668786" y="5543551"/>
              <a:ext cx="1807739" cy="26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Cummulative Distribution</a:t>
              </a:r>
              <a:endParaRPr lang="en-US"/>
            </a:p>
          </p:txBody>
        </p:sp>
      </p:grp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09600" y="76200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Probability distribution of </a:t>
            </a:r>
            <a:r>
              <a:rPr lang="en-US" sz="2400" dirty="0" smtClean="0">
                <a:latin typeface="+mj-lt"/>
              </a:rPr>
              <a:t>2011 </a:t>
            </a:r>
            <a:r>
              <a:rPr lang="en-US" sz="2400" dirty="0">
                <a:latin typeface="+mj-lt"/>
              </a:rPr>
              <a:t>bluefish </a:t>
            </a:r>
            <a:r>
              <a:rPr lang="en-US" sz="2400" dirty="0" smtClean="0">
                <a:latin typeface="+mj-lt"/>
              </a:rPr>
              <a:t>F and SSB </a:t>
            </a:r>
            <a:r>
              <a:rPr lang="en-US" sz="2400" dirty="0">
                <a:latin typeface="+mj-lt"/>
              </a:rPr>
              <a:t>from ASAP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838200"/>
            <a:ext cx="279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3886200"/>
            <a:ext cx="486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SSB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6324600"/>
            <a:ext cx="1595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1000 iterations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1" y="838200"/>
          <a:ext cx="5715002" cy="5638788"/>
        </p:xfrm>
        <a:graphic>
          <a:graphicData uri="http://schemas.openxmlformats.org/drawingml/2006/table">
            <a:tbl>
              <a:tblPr/>
              <a:tblGrid>
                <a:gridCol w="699350"/>
                <a:gridCol w="699350"/>
                <a:gridCol w="699350"/>
                <a:gridCol w="699350"/>
                <a:gridCol w="819552"/>
                <a:gridCol w="699350"/>
                <a:gridCol w="699350"/>
                <a:gridCol w="699350"/>
              </a:tblGrid>
              <a:tr h="20884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Quota (000s mt)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 1 Abundance (000s)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Biomass (000s mt)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SSB     (000s mt)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Yield (000s mt)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84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71299.60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127.58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121.21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status quo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73900.40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120.18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112.27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76850.60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117.75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108.07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10.85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Quota (000s mt)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 1 Abundance (000s)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Biomass (000s mt)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SSB     (000s mt)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Yield (000s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F0.1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71299.60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127.58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121.21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73900.40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118.13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110.26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14.93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75124.00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111.78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102.38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14.42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Quota (000s mt)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 1 Abundance (000s)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Biomass (000s mt)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SSB     (000s mt)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Yield (000s mt)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Ftarget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71299.60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127.58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121.21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73900.40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117.69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109.82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15.80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74757.20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110.53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101.19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15.14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Quota (000s mt)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 1 Abundance (000s)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Biomass (000s mt)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SSB     (000s mt)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Yield (000s mt)</a:t>
                      </a:r>
                    </a:p>
                  </a:txBody>
                  <a:tcPr marL="7526" marR="7526" marT="7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Fmsy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71299.60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127.58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121.21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73900.40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116.82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108.96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17.52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84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74032.00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108.07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98.84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16.52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57400" y="147935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Bluefish Projection estimates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3800" y="605135"/>
            <a:ext cx="1373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</a:t>
            </a:r>
            <a:endParaRPr lang="en-US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3716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-Simple update of 2010 model with 2011 data</a:t>
            </a:r>
          </a:p>
          <a:p>
            <a:endParaRPr lang="en-US" dirty="0"/>
          </a:p>
          <a:p>
            <a:r>
              <a:rPr lang="en-US" dirty="0" smtClean="0"/>
              <a:t>-Not overfished</a:t>
            </a:r>
          </a:p>
          <a:p>
            <a:endParaRPr lang="en-US" dirty="0"/>
          </a:p>
          <a:p>
            <a:r>
              <a:rPr lang="en-US" dirty="0" smtClean="0"/>
              <a:t>-Overfishing not occurring</a:t>
            </a:r>
          </a:p>
          <a:p>
            <a:endParaRPr lang="en-US" dirty="0"/>
          </a:p>
          <a:p>
            <a:r>
              <a:rPr lang="en-US" dirty="0" smtClean="0"/>
              <a:t>-Model estimates show little variation or significant retro patterns</a:t>
            </a:r>
          </a:p>
          <a:p>
            <a:endParaRPr lang="en-US" dirty="0"/>
          </a:p>
          <a:p>
            <a:r>
              <a:rPr lang="en-US" dirty="0" smtClean="0"/>
              <a:t>-Fixed selectivity parameters</a:t>
            </a:r>
          </a:p>
          <a:p>
            <a:endParaRPr lang="en-US" dirty="0"/>
          </a:p>
          <a:p>
            <a:r>
              <a:rPr lang="en-US" dirty="0" smtClean="0"/>
              <a:t>-Still room for improved age information</a:t>
            </a:r>
          </a:p>
          <a:p>
            <a:endParaRPr lang="en-US" dirty="0"/>
          </a:p>
          <a:p>
            <a:r>
              <a:rPr lang="en-US" dirty="0" smtClean="0"/>
              <a:t>-Limited length samples from the recreational discards and no estimates of commercial discards contribute to the uncertainty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+mj-lt"/>
                <a:cs typeface="Arial" pitchFamily="34" charset="0"/>
              </a:rPr>
              <a:t>Proportion of Bluefish commercial landings – FL, NC, NJ, NY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9600" y="990600"/>
            <a:ext cx="7924800" cy="5867400"/>
            <a:chOff x="-1112837" y="-219075"/>
            <a:chExt cx="7924800" cy="5867400"/>
          </a:xfrm>
        </p:grpSpPr>
        <p:graphicFrame>
          <p:nvGraphicFramePr>
            <p:cNvPr id="11" name="Chart 10"/>
            <p:cNvGraphicFramePr>
              <a:graphicFrameLocks/>
            </p:cNvGraphicFramePr>
            <p:nvPr/>
          </p:nvGraphicFramePr>
          <p:xfrm>
            <a:off x="-1112837" y="-219075"/>
            <a:ext cx="7924800" cy="5867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5046663" y="1228725"/>
              <a:ext cx="9271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7432" tIns="27432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1">
                <a:defRPr sz="1000"/>
              </a:pPr>
              <a:r>
                <a:rPr lang="en-US" sz="1100" b="0" i="0" strike="noStrike" baseline="0" dirty="0">
                  <a:solidFill>
                    <a:sysClr val="windowText" lastClr="000000"/>
                  </a:solidFill>
                  <a:latin typeface="Arial"/>
                  <a:cs typeface="Arial"/>
                </a:rPr>
                <a:t>New York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14400" y="3048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Bluefish commercial landings length frequencies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52400" y="990600"/>
            <a:ext cx="8763000" cy="5334000"/>
            <a:chOff x="0" y="685800"/>
            <a:chExt cx="9915525" cy="61722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838200"/>
              <a:ext cx="5267325" cy="3011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48200" y="685800"/>
              <a:ext cx="5267325" cy="322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638550"/>
              <a:ext cx="5267325" cy="321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48200" y="3638550"/>
              <a:ext cx="5267325" cy="321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858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+mj-lt"/>
              </a:rPr>
              <a:t>Bluefish Recreational Landings and Discards (number of fish)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653" y="889734"/>
            <a:ext cx="8265947" cy="5663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200400" y="914400"/>
            <a:ext cx="4191000" cy="5638800"/>
            <a:chOff x="1468438" y="-1143000"/>
            <a:chExt cx="6205537" cy="83058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77963" y="-1143000"/>
              <a:ext cx="6188075" cy="4224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68438" y="2932113"/>
              <a:ext cx="6205537" cy="4230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990600" y="224135"/>
            <a:ext cx="746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+mj-lt"/>
              </a:rPr>
              <a:t>2011 </a:t>
            </a:r>
            <a:r>
              <a:rPr lang="en-US" sz="2400" dirty="0">
                <a:latin typeface="+mj-lt"/>
              </a:rPr>
              <a:t>Recreational Bluefish </a:t>
            </a:r>
            <a:r>
              <a:rPr lang="en-US" sz="2400" dirty="0" smtClean="0">
                <a:latin typeface="+mj-lt"/>
              </a:rPr>
              <a:t>landings and Discards </a:t>
            </a:r>
            <a:r>
              <a:rPr lang="en-US" sz="2400" dirty="0">
                <a:latin typeface="+mj-lt"/>
              </a:rPr>
              <a:t>by state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00200" y="1715869"/>
            <a:ext cx="1165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LANDINGS</a:t>
            </a:r>
          </a:p>
          <a:p>
            <a:pPr algn="ctr"/>
            <a:r>
              <a:rPr lang="en-US" dirty="0" smtClean="0"/>
              <a:t>A + B1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42757" y="4535269"/>
            <a:ext cx="176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RELEASED ALIVE </a:t>
            </a:r>
          </a:p>
          <a:p>
            <a:pPr algn="ctr"/>
            <a:r>
              <a:rPr lang="en-US" dirty="0" smtClean="0"/>
              <a:t>B2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28600" y="990600"/>
            <a:ext cx="8763000" cy="5562600"/>
            <a:chOff x="228600" y="381000"/>
            <a:chExt cx="10134600" cy="6248400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381000"/>
              <a:ext cx="5267325" cy="3140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95875" y="381000"/>
              <a:ext cx="5267325" cy="3140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8600" y="3306763"/>
              <a:ext cx="5267325" cy="3322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95875" y="3306763"/>
              <a:ext cx="5267325" cy="3322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914400" y="3048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Bluefish </a:t>
            </a:r>
            <a:r>
              <a:rPr lang="en-US" sz="2400" dirty="0" smtClean="0">
                <a:latin typeface="+mj-lt"/>
              </a:rPr>
              <a:t>recreational </a:t>
            </a:r>
            <a:r>
              <a:rPr lang="en-US" sz="2400" dirty="0">
                <a:latin typeface="+mj-lt"/>
              </a:rPr>
              <a:t>landings length frequencies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283" y="1143000"/>
            <a:ext cx="8632917" cy="532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62000" y="3048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Bluefish discard length frequency – </a:t>
            </a:r>
            <a:r>
              <a:rPr lang="en-US" sz="2400" dirty="0" smtClean="0">
                <a:latin typeface="+mj-lt"/>
              </a:rPr>
              <a:t>2011 MRIP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447800" y="2286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Bluefish total catch at age </a:t>
            </a:r>
            <a:r>
              <a:rPr lang="en-US" sz="2400" dirty="0" smtClean="0">
                <a:latin typeface="+mj-lt"/>
              </a:rPr>
              <a:t>2010-2011</a:t>
            </a:r>
            <a:endParaRPr lang="en-US" sz="2400" dirty="0">
              <a:latin typeface="+mj-lt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714" y="807720"/>
            <a:ext cx="507063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714" y="3810000"/>
            <a:ext cx="507063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555</Words>
  <Application>Microsoft Office PowerPoint</Application>
  <PresentationFormat>On-screen Show (4:3)</PresentationFormat>
  <Paragraphs>257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Preferred Customer</cp:lastModifiedBy>
  <cp:revision>27</cp:revision>
  <dcterms:created xsi:type="dcterms:W3CDTF">2012-07-05T15:15:06Z</dcterms:created>
  <dcterms:modified xsi:type="dcterms:W3CDTF">2012-07-05T18:52:30Z</dcterms:modified>
</cp:coreProperties>
</file>