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6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75" r:id="rId3"/>
    <p:sldMasterId id="2147483688" r:id="rId4"/>
    <p:sldMasterId id="2147483690" r:id="rId5"/>
    <p:sldMasterId id="2147483702" r:id="rId6"/>
  </p:sldMasterIdLst>
  <p:notesMasterIdLst>
    <p:notesMasterId r:id="rId20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9" r:id="rId16"/>
    <p:sldId id="270" r:id="rId17"/>
    <p:sldId id="266" r:id="rId18"/>
    <p:sldId id="267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379" autoAdjust="0"/>
  </p:normalViewPr>
  <p:slideViewPr>
    <p:cSldViewPr>
      <p:cViewPr varScale="1">
        <p:scale>
          <a:sx n="85" d="100"/>
          <a:sy n="85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2CEB9A-E683-4E06-ACEA-80EF5D133ED2}" type="doc">
      <dgm:prSet loTypeId="urn:microsoft.com/office/officeart/2005/8/layout/orgChart1" loCatId="hierarchy" qsTypeId="urn:microsoft.com/office/officeart/2005/8/quickstyle/3d6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5385A78-DD0C-4B1B-A740-FEB8D81B93D3}">
      <dgm:prSet phldrT="[Text]" custT="1"/>
      <dgm:spPr/>
      <dgm:t>
        <a:bodyPr/>
        <a:lstStyle/>
        <a:p>
          <a:r>
            <a:rPr lang="en-US" sz="2400" b="1" dirty="0" smtClean="0"/>
            <a:t>WPRFMC</a:t>
          </a:r>
          <a:endParaRPr lang="en-US" sz="2400" b="1" dirty="0"/>
        </a:p>
      </dgm:t>
    </dgm:pt>
    <dgm:pt modelId="{B8A85693-3AA0-44D7-AAD7-1E4EDD4E1375}" type="parTrans" cxnId="{A1012729-113D-4562-BFE0-1352BB5251CB}">
      <dgm:prSet/>
      <dgm:spPr/>
      <dgm:t>
        <a:bodyPr/>
        <a:lstStyle/>
        <a:p>
          <a:endParaRPr lang="en-US" sz="2400"/>
        </a:p>
      </dgm:t>
    </dgm:pt>
    <dgm:pt modelId="{E2ABD9BA-26FF-4003-9D65-F4F01533F7E2}" type="sibTrans" cxnId="{A1012729-113D-4562-BFE0-1352BB5251CB}">
      <dgm:prSet/>
      <dgm:spPr/>
      <dgm:t>
        <a:bodyPr/>
        <a:lstStyle/>
        <a:p>
          <a:endParaRPr lang="en-US" sz="2400"/>
        </a:p>
      </dgm:t>
    </dgm:pt>
    <dgm:pt modelId="{32513269-EEDD-47B6-BDFF-3C15CC90629B}">
      <dgm:prSet phldrT="[Text]" custT="1"/>
      <dgm:spPr/>
      <dgm:t>
        <a:bodyPr/>
        <a:lstStyle/>
        <a:p>
          <a:r>
            <a:rPr lang="en-US" sz="2400" dirty="0" smtClean="0"/>
            <a:t>SSC</a:t>
          </a:r>
          <a:endParaRPr lang="en-US" sz="2400" dirty="0"/>
        </a:p>
      </dgm:t>
    </dgm:pt>
    <dgm:pt modelId="{B88FFC3C-2857-4C75-A368-042CC45C2F22}" type="parTrans" cxnId="{9E8F68DA-E27F-4783-A00A-35A546EF6565}">
      <dgm:prSet/>
      <dgm:spPr/>
      <dgm:t>
        <a:bodyPr/>
        <a:lstStyle/>
        <a:p>
          <a:endParaRPr lang="en-US" sz="2400"/>
        </a:p>
      </dgm:t>
    </dgm:pt>
    <dgm:pt modelId="{B1F9CEC0-9F61-4D2B-BA68-C70756AA28C5}" type="sibTrans" cxnId="{9E8F68DA-E27F-4783-A00A-35A546EF6565}">
      <dgm:prSet/>
      <dgm:spPr/>
      <dgm:t>
        <a:bodyPr/>
        <a:lstStyle/>
        <a:p>
          <a:endParaRPr lang="en-US" sz="2400"/>
        </a:p>
      </dgm:t>
    </dgm:pt>
    <dgm:pt modelId="{938B6A8F-962F-45DA-B2C6-FC44628B5387}">
      <dgm:prSet phldrT="[Text]" custT="1"/>
      <dgm:spPr/>
      <dgm:t>
        <a:bodyPr/>
        <a:lstStyle/>
        <a:p>
          <a:r>
            <a:rPr lang="en-US" sz="1800" dirty="0" smtClean="0"/>
            <a:t>Council-established advisory bodies</a:t>
          </a:r>
          <a:endParaRPr lang="en-US" sz="1800" dirty="0"/>
        </a:p>
      </dgm:t>
    </dgm:pt>
    <dgm:pt modelId="{DA8E1855-69EA-42B3-BFC9-1DE44093D2EF}" type="parTrans" cxnId="{029B2154-65FB-4E4D-BA4D-3973F549795F}">
      <dgm:prSet/>
      <dgm:spPr/>
      <dgm:t>
        <a:bodyPr/>
        <a:lstStyle/>
        <a:p>
          <a:endParaRPr lang="en-US" sz="2400"/>
        </a:p>
      </dgm:t>
    </dgm:pt>
    <dgm:pt modelId="{23AB8FD2-D0B5-4648-86DB-6C0D27D7FF4A}" type="sibTrans" cxnId="{029B2154-65FB-4E4D-BA4D-3973F549795F}">
      <dgm:prSet/>
      <dgm:spPr/>
      <dgm:t>
        <a:bodyPr/>
        <a:lstStyle/>
        <a:p>
          <a:endParaRPr lang="en-US" sz="2400"/>
        </a:p>
      </dgm:t>
    </dgm:pt>
    <dgm:pt modelId="{24BF9276-2CA9-477E-99E7-550F5D152598}">
      <dgm:prSet custT="1"/>
      <dgm:spPr/>
      <dgm:t>
        <a:bodyPr/>
        <a:lstStyle/>
        <a:p>
          <a:r>
            <a:rPr lang="en-US" sz="2400" dirty="0" smtClean="0"/>
            <a:t>AP</a:t>
          </a:r>
          <a:endParaRPr lang="en-US" sz="2400" dirty="0"/>
        </a:p>
      </dgm:t>
    </dgm:pt>
    <dgm:pt modelId="{DE45187E-1B73-4439-A67F-B2BC6BD9B00D}" type="parTrans" cxnId="{136E03AB-F530-4E6A-81FA-ECEC43EBD36E}">
      <dgm:prSet/>
      <dgm:spPr/>
      <dgm:t>
        <a:bodyPr/>
        <a:lstStyle/>
        <a:p>
          <a:endParaRPr lang="en-US" sz="2400"/>
        </a:p>
      </dgm:t>
    </dgm:pt>
    <dgm:pt modelId="{87599CD1-B980-4057-8364-77319638AB45}" type="sibTrans" cxnId="{136E03AB-F530-4E6A-81FA-ECEC43EBD36E}">
      <dgm:prSet/>
      <dgm:spPr/>
      <dgm:t>
        <a:bodyPr/>
        <a:lstStyle/>
        <a:p>
          <a:endParaRPr lang="en-US" sz="2400"/>
        </a:p>
      </dgm:t>
    </dgm:pt>
    <dgm:pt modelId="{80BDE79F-C46E-48B4-B270-7C63C492FFF9}">
      <dgm:prSet custT="1"/>
      <dgm:spPr/>
      <dgm:t>
        <a:bodyPr/>
        <a:lstStyle/>
        <a:p>
          <a:r>
            <a:rPr lang="en-US" sz="2400" dirty="0" smtClean="0"/>
            <a:t>PT</a:t>
          </a:r>
          <a:endParaRPr lang="en-US" sz="2400" dirty="0"/>
        </a:p>
      </dgm:t>
    </dgm:pt>
    <dgm:pt modelId="{7F7E191A-932D-42DC-993F-09D7FF6099EB}" type="parTrans" cxnId="{4419AA23-2056-4A96-BBD7-BA538250205C}">
      <dgm:prSet/>
      <dgm:spPr/>
      <dgm:t>
        <a:bodyPr/>
        <a:lstStyle/>
        <a:p>
          <a:endParaRPr lang="en-US" sz="2400"/>
        </a:p>
      </dgm:t>
    </dgm:pt>
    <dgm:pt modelId="{E0A0F4B9-27A8-4694-9491-65B08CAD6AC3}" type="sibTrans" cxnId="{4419AA23-2056-4A96-BBD7-BA538250205C}">
      <dgm:prSet/>
      <dgm:spPr/>
      <dgm:t>
        <a:bodyPr/>
        <a:lstStyle/>
        <a:p>
          <a:endParaRPr lang="en-US" sz="2400"/>
        </a:p>
      </dgm:t>
    </dgm:pt>
    <dgm:pt modelId="{435BD366-867A-40E1-AB05-CF6FF16E2F12}">
      <dgm:prSet custT="1"/>
      <dgm:spPr/>
      <dgm:t>
        <a:bodyPr/>
        <a:lstStyle/>
        <a:p>
          <a:r>
            <a:rPr lang="en-US" sz="2400" dirty="0" smtClean="0"/>
            <a:t>SSRC</a:t>
          </a:r>
          <a:endParaRPr lang="en-US" sz="2400" dirty="0"/>
        </a:p>
      </dgm:t>
    </dgm:pt>
    <dgm:pt modelId="{135C6AF3-E08A-4114-9628-8F73A8BC4260}" type="parTrans" cxnId="{47CEC05C-61C5-4525-9B5F-436129F0E26D}">
      <dgm:prSet/>
      <dgm:spPr/>
      <dgm:t>
        <a:bodyPr/>
        <a:lstStyle/>
        <a:p>
          <a:endParaRPr lang="en-US" sz="2400"/>
        </a:p>
      </dgm:t>
    </dgm:pt>
    <dgm:pt modelId="{D970CD15-D6E9-4791-B74C-6A5846140713}" type="sibTrans" cxnId="{47CEC05C-61C5-4525-9B5F-436129F0E26D}">
      <dgm:prSet/>
      <dgm:spPr/>
      <dgm:t>
        <a:bodyPr/>
        <a:lstStyle/>
        <a:p>
          <a:endParaRPr lang="en-US" sz="2400"/>
        </a:p>
      </dgm:t>
    </dgm:pt>
    <dgm:pt modelId="{6E63813F-9FB3-4F67-948E-DD66A2E5D87B}">
      <dgm:prSet custT="1"/>
      <dgm:spPr/>
      <dgm:t>
        <a:bodyPr/>
        <a:lstStyle/>
        <a:p>
          <a:r>
            <a:rPr lang="en-US" sz="2400" dirty="0" smtClean="0"/>
            <a:t>STAC</a:t>
          </a:r>
          <a:endParaRPr lang="en-US" sz="2400" dirty="0"/>
        </a:p>
      </dgm:t>
    </dgm:pt>
    <dgm:pt modelId="{9A0699A8-8FCC-4688-9DFC-E43233DB978D}" type="parTrans" cxnId="{2BCDE822-2321-4ED5-87ED-110529496DB5}">
      <dgm:prSet/>
      <dgm:spPr/>
      <dgm:t>
        <a:bodyPr/>
        <a:lstStyle/>
        <a:p>
          <a:endParaRPr lang="en-US" sz="2400"/>
        </a:p>
      </dgm:t>
    </dgm:pt>
    <dgm:pt modelId="{AA9220FD-79E1-466C-897A-A4D67FFE8DA1}" type="sibTrans" cxnId="{2BCDE822-2321-4ED5-87ED-110529496DB5}">
      <dgm:prSet/>
      <dgm:spPr/>
      <dgm:t>
        <a:bodyPr/>
        <a:lstStyle/>
        <a:p>
          <a:endParaRPr lang="en-US" sz="2400"/>
        </a:p>
      </dgm:t>
    </dgm:pt>
    <dgm:pt modelId="{60754523-6438-4426-BA3F-58A5B1F08D55}">
      <dgm:prSet custT="1"/>
      <dgm:spPr/>
      <dgm:t>
        <a:bodyPr/>
        <a:lstStyle/>
        <a:p>
          <a:r>
            <a:rPr lang="en-US" sz="2400" dirty="0" smtClean="0"/>
            <a:t>NCFAC</a:t>
          </a:r>
          <a:endParaRPr lang="en-US" sz="2400" dirty="0"/>
        </a:p>
      </dgm:t>
    </dgm:pt>
    <dgm:pt modelId="{FA850E97-9217-4CDB-8CCF-381D3C88593D}" type="parTrans" cxnId="{F8ACE750-BBE3-424E-91C4-36FC5B12BF07}">
      <dgm:prSet/>
      <dgm:spPr/>
      <dgm:t>
        <a:bodyPr/>
        <a:lstStyle/>
        <a:p>
          <a:endParaRPr lang="en-US" sz="2400"/>
        </a:p>
      </dgm:t>
    </dgm:pt>
    <dgm:pt modelId="{E6974469-0C3C-4D21-9CA2-B8D92EA17C39}" type="sibTrans" cxnId="{F8ACE750-BBE3-424E-91C4-36FC5B12BF07}">
      <dgm:prSet/>
      <dgm:spPr/>
      <dgm:t>
        <a:bodyPr/>
        <a:lstStyle/>
        <a:p>
          <a:endParaRPr lang="en-US" sz="2400"/>
        </a:p>
      </dgm:t>
    </dgm:pt>
    <dgm:pt modelId="{AD88AD79-DB50-4997-9572-68E2F0A9A35C}">
      <dgm:prSet custT="1"/>
      <dgm:spPr/>
      <dgm:t>
        <a:bodyPr/>
        <a:lstStyle/>
        <a:p>
          <a:r>
            <a:rPr lang="en-US" sz="2400" dirty="0" smtClean="0"/>
            <a:t>MMAC</a:t>
          </a:r>
          <a:endParaRPr lang="en-US" sz="2400" dirty="0"/>
        </a:p>
      </dgm:t>
    </dgm:pt>
    <dgm:pt modelId="{29A3335C-1A2A-4BE2-A785-1D21C2BF5B5D}" type="parTrans" cxnId="{123F437B-BE05-41DE-83DC-9902E3BB509B}">
      <dgm:prSet/>
      <dgm:spPr/>
      <dgm:t>
        <a:bodyPr/>
        <a:lstStyle/>
        <a:p>
          <a:endParaRPr lang="en-US" sz="2400"/>
        </a:p>
      </dgm:t>
    </dgm:pt>
    <dgm:pt modelId="{AB0F0D5E-18BF-4092-878C-AA7F093AB2C3}" type="sibTrans" cxnId="{123F437B-BE05-41DE-83DC-9902E3BB509B}">
      <dgm:prSet/>
      <dgm:spPr/>
      <dgm:t>
        <a:bodyPr/>
        <a:lstStyle/>
        <a:p>
          <a:endParaRPr lang="en-US" sz="2400"/>
        </a:p>
      </dgm:t>
    </dgm:pt>
    <dgm:pt modelId="{E3647E4D-4127-433B-BE25-D52E6B7C270F}">
      <dgm:prSet custT="1"/>
      <dgm:spPr/>
      <dgm:t>
        <a:bodyPr/>
        <a:lstStyle/>
        <a:p>
          <a:r>
            <a:rPr lang="en-US" sz="2400" dirty="0" smtClean="0"/>
            <a:t>HBARB</a:t>
          </a:r>
          <a:endParaRPr lang="en-US" sz="2400" dirty="0"/>
        </a:p>
      </dgm:t>
    </dgm:pt>
    <dgm:pt modelId="{531DD213-740C-4F99-BFAA-5540C3640811}" type="parTrans" cxnId="{6C2DDF12-4E2F-4A9F-8FCF-A4EA74DDB0C2}">
      <dgm:prSet/>
      <dgm:spPr/>
      <dgm:t>
        <a:bodyPr/>
        <a:lstStyle/>
        <a:p>
          <a:endParaRPr lang="en-US" sz="2400"/>
        </a:p>
      </dgm:t>
    </dgm:pt>
    <dgm:pt modelId="{C6E6E471-F0C9-4B62-9A1E-1FF2CD632312}" type="sibTrans" cxnId="{6C2DDF12-4E2F-4A9F-8FCF-A4EA74DDB0C2}">
      <dgm:prSet/>
      <dgm:spPr/>
      <dgm:t>
        <a:bodyPr/>
        <a:lstStyle/>
        <a:p>
          <a:endParaRPr lang="en-US" sz="2400"/>
        </a:p>
      </dgm:t>
    </dgm:pt>
    <dgm:pt modelId="{5E41E0C8-3CD1-4582-A88D-8A62794075D9}">
      <dgm:prSet custT="1"/>
      <dgm:spPr/>
      <dgm:t>
        <a:bodyPr/>
        <a:lstStyle/>
        <a:p>
          <a:r>
            <a:rPr lang="en-US" sz="2400" dirty="0" smtClean="0"/>
            <a:t>MSPC</a:t>
          </a:r>
          <a:endParaRPr lang="en-US" sz="2400" dirty="0"/>
        </a:p>
      </dgm:t>
    </dgm:pt>
    <dgm:pt modelId="{2EBBB632-B622-4F0A-A143-26D860DE8E52}" type="parTrans" cxnId="{D6E25432-60AD-4540-869E-8839DD3A2DAC}">
      <dgm:prSet/>
      <dgm:spPr/>
      <dgm:t>
        <a:bodyPr/>
        <a:lstStyle/>
        <a:p>
          <a:endParaRPr lang="en-US"/>
        </a:p>
      </dgm:t>
    </dgm:pt>
    <dgm:pt modelId="{2F3E8626-01FA-4B7D-AD8C-79A6BBF6F8A2}" type="sibTrans" cxnId="{D6E25432-60AD-4540-869E-8839DD3A2DAC}">
      <dgm:prSet/>
      <dgm:spPr/>
      <dgm:t>
        <a:bodyPr/>
        <a:lstStyle/>
        <a:p>
          <a:endParaRPr lang="en-US"/>
        </a:p>
      </dgm:t>
    </dgm:pt>
    <dgm:pt modelId="{D6E0BAAF-2764-46CB-865A-2881F279B9F1}" type="pres">
      <dgm:prSet presAssocID="{262CEB9A-E683-4E06-ACEA-80EF5D133E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79060AB-EC73-4A9E-894F-C9487E4A0C52}" type="pres">
      <dgm:prSet presAssocID="{65385A78-DD0C-4B1B-A740-FEB8D81B93D3}" presName="hierRoot1" presStyleCnt="0">
        <dgm:presLayoutVars>
          <dgm:hierBranch val="init"/>
        </dgm:presLayoutVars>
      </dgm:prSet>
      <dgm:spPr/>
    </dgm:pt>
    <dgm:pt modelId="{32FD1DFA-FBED-4D18-8CAF-7C0B95BF7409}" type="pres">
      <dgm:prSet presAssocID="{65385A78-DD0C-4B1B-A740-FEB8D81B93D3}" presName="rootComposite1" presStyleCnt="0"/>
      <dgm:spPr/>
    </dgm:pt>
    <dgm:pt modelId="{8BC95463-8CDD-41E3-9F6F-59F5E5A20701}" type="pres">
      <dgm:prSet presAssocID="{65385A78-DD0C-4B1B-A740-FEB8D81B93D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6F7B99-0B25-4695-A892-86399069C9BA}" type="pres">
      <dgm:prSet presAssocID="{65385A78-DD0C-4B1B-A740-FEB8D81B93D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4A6632D-E1E4-43F3-BD8F-48B6F330C867}" type="pres">
      <dgm:prSet presAssocID="{65385A78-DD0C-4B1B-A740-FEB8D81B93D3}" presName="hierChild2" presStyleCnt="0"/>
      <dgm:spPr/>
    </dgm:pt>
    <dgm:pt modelId="{857CC765-C510-4F4D-BE01-480EADA296AD}" type="pres">
      <dgm:prSet presAssocID="{B88FFC3C-2857-4C75-A368-042CC45C2F22}" presName="Name37" presStyleLbl="parChTrans1D2" presStyleIdx="0" presStyleCnt="3"/>
      <dgm:spPr/>
      <dgm:t>
        <a:bodyPr/>
        <a:lstStyle/>
        <a:p>
          <a:endParaRPr lang="en-US"/>
        </a:p>
      </dgm:t>
    </dgm:pt>
    <dgm:pt modelId="{139E674D-2217-4F48-8051-91910D4B33C5}" type="pres">
      <dgm:prSet presAssocID="{32513269-EEDD-47B6-BDFF-3C15CC90629B}" presName="hierRoot2" presStyleCnt="0">
        <dgm:presLayoutVars>
          <dgm:hierBranch val="init"/>
        </dgm:presLayoutVars>
      </dgm:prSet>
      <dgm:spPr/>
    </dgm:pt>
    <dgm:pt modelId="{46510889-02A6-41E1-A026-B3E0FEBD545F}" type="pres">
      <dgm:prSet presAssocID="{32513269-EEDD-47B6-BDFF-3C15CC90629B}" presName="rootComposite" presStyleCnt="0"/>
      <dgm:spPr/>
    </dgm:pt>
    <dgm:pt modelId="{49F82915-74C3-4FDC-9EA2-43B9F195FDDF}" type="pres">
      <dgm:prSet presAssocID="{32513269-EEDD-47B6-BDFF-3C15CC90629B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57AE0A-050A-4072-8990-115D39E638C9}" type="pres">
      <dgm:prSet presAssocID="{32513269-EEDD-47B6-BDFF-3C15CC90629B}" presName="rootConnector" presStyleLbl="node2" presStyleIdx="0" presStyleCnt="3"/>
      <dgm:spPr/>
      <dgm:t>
        <a:bodyPr/>
        <a:lstStyle/>
        <a:p>
          <a:endParaRPr lang="en-US"/>
        </a:p>
      </dgm:t>
    </dgm:pt>
    <dgm:pt modelId="{566A532E-59DE-48E4-B7A3-93A056229348}" type="pres">
      <dgm:prSet presAssocID="{32513269-EEDD-47B6-BDFF-3C15CC90629B}" presName="hierChild4" presStyleCnt="0"/>
      <dgm:spPr/>
    </dgm:pt>
    <dgm:pt modelId="{77777E38-17C0-4FF6-9757-C1F6B2CED581}" type="pres">
      <dgm:prSet presAssocID="{32513269-EEDD-47B6-BDFF-3C15CC90629B}" presName="hierChild5" presStyleCnt="0"/>
      <dgm:spPr/>
    </dgm:pt>
    <dgm:pt modelId="{50FA0FD6-0E38-40C9-95C7-72143D4859D4}" type="pres">
      <dgm:prSet presAssocID="{DE45187E-1B73-4439-A67F-B2BC6BD9B00D}" presName="Name37" presStyleLbl="parChTrans1D2" presStyleIdx="1" presStyleCnt="3"/>
      <dgm:spPr/>
      <dgm:t>
        <a:bodyPr/>
        <a:lstStyle/>
        <a:p>
          <a:endParaRPr lang="en-US"/>
        </a:p>
      </dgm:t>
    </dgm:pt>
    <dgm:pt modelId="{9E86D0E8-7615-44A6-B8F6-3D1662ED82AB}" type="pres">
      <dgm:prSet presAssocID="{24BF9276-2CA9-477E-99E7-550F5D152598}" presName="hierRoot2" presStyleCnt="0">
        <dgm:presLayoutVars>
          <dgm:hierBranch val="init"/>
        </dgm:presLayoutVars>
      </dgm:prSet>
      <dgm:spPr/>
    </dgm:pt>
    <dgm:pt modelId="{D3B7FB3F-DFF5-4D8F-93F4-5F3F2D12FE69}" type="pres">
      <dgm:prSet presAssocID="{24BF9276-2CA9-477E-99E7-550F5D152598}" presName="rootComposite" presStyleCnt="0"/>
      <dgm:spPr/>
    </dgm:pt>
    <dgm:pt modelId="{BB0BFFBA-94F4-4D40-9BB3-CA015B67F866}" type="pres">
      <dgm:prSet presAssocID="{24BF9276-2CA9-477E-99E7-550F5D152598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9FA968-7902-4B78-BC6D-D7871E4156F5}" type="pres">
      <dgm:prSet presAssocID="{24BF9276-2CA9-477E-99E7-550F5D152598}" presName="rootConnector" presStyleLbl="node2" presStyleIdx="1" presStyleCnt="3"/>
      <dgm:spPr/>
      <dgm:t>
        <a:bodyPr/>
        <a:lstStyle/>
        <a:p>
          <a:endParaRPr lang="en-US"/>
        </a:p>
      </dgm:t>
    </dgm:pt>
    <dgm:pt modelId="{4A16C3D8-0891-4305-9985-AA71E8BE99B2}" type="pres">
      <dgm:prSet presAssocID="{24BF9276-2CA9-477E-99E7-550F5D152598}" presName="hierChild4" presStyleCnt="0"/>
      <dgm:spPr/>
    </dgm:pt>
    <dgm:pt modelId="{0C2C7112-B3C2-40E2-A320-FE104C0C799A}" type="pres">
      <dgm:prSet presAssocID="{24BF9276-2CA9-477E-99E7-550F5D152598}" presName="hierChild5" presStyleCnt="0"/>
      <dgm:spPr/>
    </dgm:pt>
    <dgm:pt modelId="{77F86AB9-3F4F-46C7-9270-24AE215A3B5F}" type="pres">
      <dgm:prSet presAssocID="{DA8E1855-69EA-42B3-BFC9-1DE44093D2EF}" presName="Name37" presStyleLbl="parChTrans1D2" presStyleIdx="2" presStyleCnt="3"/>
      <dgm:spPr/>
      <dgm:t>
        <a:bodyPr/>
        <a:lstStyle/>
        <a:p>
          <a:endParaRPr lang="en-US"/>
        </a:p>
      </dgm:t>
    </dgm:pt>
    <dgm:pt modelId="{BED068A8-9CBB-4908-832E-362F3FFDBA2F}" type="pres">
      <dgm:prSet presAssocID="{938B6A8F-962F-45DA-B2C6-FC44628B5387}" presName="hierRoot2" presStyleCnt="0">
        <dgm:presLayoutVars>
          <dgm:hierBranch val="hang"/>
        </dgm:presLayoutVars>
      </dgm:prSet>
      <dgm:spPr/>
    </dgm:pt>
    <dgm:pt modelId="{19241822-A2FA-48D7-ABA6-52797EE47A56}" type="pres">
      <dgm:prSet presAssocID="{938B6A8F-962F-45DA-B2C6-FC44628B5387}" presName="rootComposite" presStyleCnt="0"/>
      <dgm:spPr/>
    </dgm:pt>
    <dgm:pt modelId="{8D67FFA9-685B-417B-A99F-8CE1785DD60F}" type="pres">
      <dgm:prSet presAssocID="{938B6A8F-962F-45DA-B2C6-FC44628B538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1A8898-1D12-4750-9082-F0AFC3C4FDCA}" type="pres">
      <dgm:prSet presAssocID="{938B6A8F-962F-45DA-B2C6-FC44628B538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02F4B78-7305-4808-B8D3-3F4D7C10C4B9}" type="pres">
      <dgm:prSet presAssocID="{938B6A8F-962F-45DA-B2C6-FC44628B5387}" presName="hierChild4" presStyleCnt="0"/>
      <dgm:spPr/>
    </dgm:pt>
    <dgm:pt modelId="{8F3D943C-239C-4281-A7FB-BA1F773F894C}" type="pres">
      <dgm:prSet presAssocID="{7F7E191A-932D-42DC-993F-09D7FF6099EB}" presName="Name48" presStyleLbl="parChTrans1D3" presStyleIdx="0" presStyleCnt="7"/>
      <dgm:spPr/>
      <dgm:t>
        <a:bodyPr/>
        <a:lstStyle/>
        <a:p>
          <a:endParaRPr lang="en-US"/>
        </a:p>
      </dgm:t>
    </dgm:pt>
    <dgm:pt modelId="{21A1A98F-4BC7-4714-8DCC-B3E610B23A12}" type="pres">
      <dgm:prSet presAssocID="{80BDE79F-C46E-48B4-B270-7C63C492FFF9}" presName="hierRoot2" presStyleCnt="0">
        <dgm:presLayoutVars>
          <dgm:hierBranch val="hang"/>
        </dgm:presLayoutVars>
      </dgm:prSet>
      <dgm:spPr/>
    </dgm:pt>
    <dgm:pt modelId="{F398AA5C-3590-4483-B5BB-2B7A6E8593C4}" type="pres">
      <dgm:prSet presAssocID="{80BDE79F-C46E-48B4-B270-7C63C492FFF9}" presName="rootComposite" presStyleCnt="0"/>
      <dgm:spPr/>
    </dgm:pt>
    <dgm:pt modelId="{2868594B-ECBA-4FEF-BA5D-87730F28B515}" type="pres">
      <dgm:prSet presAssocID="{80BDE79F-C46E-48B4-B270-7C63C492FFF9}" presName="rootText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20DFAE-2344-404D-99F0-2538779DF69F}" type="pres">
      <dgm:prSet presAssocID="{80BDE79F-C46E-48B4-B270-7C63C492FFF9}" presName="rootConnector" presStyleLbl="node3" presStyleIdx="0" presStyleCnt="7"/>
      <dgm:spPr/>
      <dgm:t>
        <a:bodyPr/>
        <a:lstStyle/>
        <a:p>
          <a:endParaRPr lang="en-US"/>
        </a:p>
      </dgm:t>
    </dgm:pt>
    <dgm:pt modelId="{43230C2C-48DC-4426-A554-5823451EC5F0}" type="pres">
      <dgm:prSet presAssocID="{80BDE79F-C46E-48B4-B270-7C63C492FFF9}" presName="hierChild4" presStyleCnt="0"/>
      <dgm:spPr/>
    </dgm:pt>
    <dgm:pt modelId="{687156AC-894D-42B9-9A36-39087ED5852F}" type="pres">
      <dgm:prSet presAssocID="{80BDE79F-C46E-48B4-B270-7C63C492FFF9}" presName="hierChild5" presStyleCnt="0"/>
      <dgm:spPr/>
    </dgm:pt>
    <dgm:pt modelId="{FBA91722-37BE-44E6-8239-2D3CBF414D9A}" type="pres">
      <dgm:prSet presAssocID="{135C6AF3-E08A-4114-9628-8F73A8BC4260}" presName="Name48" presStyleLbl="parChTrans1D3" presStyleIdx="1" presStyleCnt="7"/>
      <dgm:spPr/>
      <dgm:t>
        <a:bodyPr/>
        <a:lstStyle/>
        <a:p>
          <a:endParaRPr lang="en-US"/>
        </a:p>
      </dgm:t>
    </dgm:pt>
    <dgm:pt modelId="{A656B1AB-719C-469D-A7F0-E4E2A38AB28B}" type="pres">
      <dgm:prSet presAssocID="{435BD366-867A-40E1-AB05-CF6FF16E2F12}" presName="hierRoot2" presStyleCnt="0">
        <dgm:presLayoutVars>
          <dgm:hierBranch val="init"/>
        </dgm:presLayoutVars>
      </dgm:prSet>
      <dgm:spPr/>
    </dgm:pt>
    <dgm:pt modelId="{FB59E3BB-9E9E-4301-97F4-946D7A270DDD}" type="pres">
      <dgm:prSet presAssocID="{435BD366-867A-40E1-AB05-CF6FF16E2F12}" presName="rootComposite" presStyleCnt="0"/>
      <dgm:spPr/>
    </dgm:pt>
    <dgm:pt modelId="{52D81147-96C5-4D52-95AB-44DE8B1857F0}" type="pres">
      <dgm:prSet presAssocID="{435BD366-867A-40E1-AB05-CF6FF16E2F12}" presName="rootText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44640A-AF18-4A11-BB19-87AE79D1EACC}" type="pres">
      <dgm:prSet presAssocID="{435BD366-867A-40E1-AB05-CF6FF16E2F12}" presName="rootConnector" presStyleLbl="node3" presStyleIdx="1" presStyleCnt="7"/>
      <dgm:spPr/>
      <dgm:t>
        <a:bodyPr/>
        <a:lstStyle/>
        <a:p>
          <a:endParaRPr lang="en-US"/>
        </a:p>
      </dgm:t>
    </dgm:pt>
    <dgm:pt modelId="{1E6C9A2D-9A55-4362-9C1D-4A3D0816EB39}" type="pres">
      <dgm:prSet presAssocID="{435BD366-867A-40E1-AB05-CF6FF16E2F12}" presName="hierChild4" presStyleCnt="0"/>
      <dgm:spPr/>
    </dgm:pt>
    <dgm:pt modelId="{7D3E88D2-997A-4AC2-A1E4-10953853B5CC}" type="pres">
      <dgm:prSet presAssocID="{435BD366-867A-40E1-AB05-CF6FF16E2F12}" presName="hierChild5" presStyleCnt="0"/>
      <dgm:spPr/>
    </dgm:pt>
    <dgm:pt modelId="{A665A7E0-3307-4FC1-9912-0AA4E5EBFCBD}" type="pres">
      <dgm:prSet presAssocID="{9A0699A8-8FCC-4688-9DFC-E43233DB978D}" presName="Name48" presStyleLbl="parChTrans1D3" presStyleIdx="2" presStyleCnt="7"/>
      <dgm:spPr/>
      <dgm:t>
        <a:bodyPr/>
        <a:lstStyle/>
        <a:p>
          <a:endParaRPr lang="en-US"/>
        </a:p>
      </dgm:t>
    </dgm:pt>
    <dgm:pt modelId="{7E56752C-7BBF-48BB-92CC-32D5394A51DE}" type="pres">
      <dgm:prSet presAssocID="{6E63813F-9FB3-4F67-948E-DD66A2E5D87B}" presName="hierRoot2" presStyleCnt="0">
        <dgm:presLayoutVars>
          <dgm:hierBranch val="init"/>
        </dgm:presLayoutVars>
      </dgm:prSet>
      <dgm:spPr/>
    </dgm:pt>
    <dgm:pt modelId="{90D4FAA8-3488-475E-9E5E-9E9D632F4A2F}" type="pres">
      <dgm:prSet presAssocID="{6E63813F-9FB3-4F67-948E-DD66A2E5D87B}" presName="rootComposite" presStyleCnt="0"/>
      <dgm:spPr/>
    </dgm:pt>
    <dgm:pt modelId="{81F1351E-C903-4587-BC12-66BE83A88603}" type="pres">
      <dgm:prSet presAssocID="{6E63813F-9FB3-4F67-948E-DD66A2E5D87B}" presName="rootText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AA3B26-06FC-409F-B30F-59AB7EF414AF}" type="pres">
      <dgm:prSet presAssocID="{6E63813F-9FB3-4F67-948E-DD66A2E5D87B}" presName="rootConnector" presStyleLbl="node3" presStyleIdx="2" presStyleCnt="7"/>
      <dgm:spPr/>
      <dgm:t>
        <a:bodyPr/>
        <a:lstStyle/>
        <a:p>
          <a:endParaRPr lang="en-US"/>
        </a:p>
      </dgm:t>
    </dgm:pt>
    <dgm:pt modelId="{C8188783-D27F-4B46-9A77-C5AFACB3F2DE}" type="pres">
      <dgm:prSet presAssocID="{6E63813F-9FB3-4F67-948E-DD66A2E5D87B}" presName="hierChild4" presStyleCnt="0"/>
      <dgm:spPr/>
    </dgm:pt>
    <dgm:pt modelId="{DC4E6637-A607-4CC4-A5AE-E10193CAB6ED}" type="pres">
      <dgm:prSet presAssocID="{6E63813F-9FB3-4F67-948E-DD66A2E5D87B}" presName="hierChild5" presStyleCnt="0"/>
      <dgm:spPr/>
    </dgm:pt>
    <dgm:pt modelId="{A97CA095-3413-47FD-86F0-C9AEFC7B1310}" type="pres">
      <dgm:prSet presAssocID="{FA850E97-9217-4CDB-8CCF-381D3C88593D}" presName="Name48" presStyleLbl="parChTrans1D3" presStyleIdx="3" presStyleCnt="7"/>
      <dgm:spPr/>
      <dgm:t>
        <a:bodyPr/>
        <a:lstStyle/>
        <a:p>
          <a:endParaRPr lang="en-US"/>
        </a:p>
      </dgm:t>
    </dgm:pt>
    <dgm:pt modelId="{06DD6EDC-8F7C-4D6D-AAF4-A475E09B4123}" type="pres">
      <dgm:prSet presAssocID="{60754523-6438-4426-BA3F-58A5B1F08D55}" presName="hierRoot2" presStyleCnt="0">
        <dgm:presLayoutVars>
          <dgm:hierBranch val="init"/>
        </dgm:presLayoutVars>
      </dgm:prSet>
      <dgm:spPr/>
    </dgm:pt>
    <dgm:pt modelId="{BD9EE073-2516-495B-B09C-D59CDCDEDE84}" type="pres">
      <dgm:prSet presAssocID="{60754523-6438-4426-BA3F-58A5B1F08D55}" presName="rootComposite" presStyleCnt="0"/>
      <dgm:spPr/>
    </dgm:pt>
    <dgm:pt modelId="{E6CAC2B4-12A0-4A30-AA6D-EF4E5337FFD2}" type="pres">
      <dgm:prSet presAssocID="{60754523-6438-4426-BA3F-58A5B1F08D55}" presName="rootText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61CA4E-F2E7-40FA-A9A4-8EE0E97D5936}" type="pres">
      <dgm:prSet presAssocID="{60754523-6438-4426-BA3F-58A5B1F08D55}" presName="rootConnector" presStyleLbl="node3" presStyleIdx="3" presStyleCnt="7"/>
      <dgm:spPr/>
      <dgm:t>
        <a:bodyPr/>
        <a:lstStyle/>
        <a:p>
          <a:endParaRPr lang="en-US"/>
        </a:p>
      </dgm:t>
    </dgm:pt>
    <dgm:pt modelId="{74CFBDA2-82AB-49A6-8E28-7D9D3E48EB64}" type="pres">
      <dgm:prSet presAssocID="{60754523-6438-4426-BA3F-58A5B1F08D55}" presName="hierChild4" presStyleCnt="0"/>
      <dgm:spPr/>
    </dgm:pt>
    <dgm:pt modelId="{DDEB8404-C429-4663-9D54-C853E3064F27}" type="pres">
      <dgm:prSet presAssocID="{60754523-6438-4426-BA3F-58A5B1F08D55}" presName="hierChild5" presStyleCnt="0"/>
      <dgm:spPr/>
    </dgm:pt>
    <dgm:pt modelId="{D3506C7D-A04C-4BBC-B13E-131B4E8333AA}" type="pres">
      <dgm:prSet presAssocID="{29A3335C-1A2A-4BE2-A785-1D21C2BF5B5D}" presName="Name48" presStyleLbl="parChTrans1D3" presStyleIdx="4" presStyleCnt="7"/>
      <dgm:spPr/>
      <dgm:t>
        <a:bodyPr/>
        <a:lstStyle/>
        <a:p>
          <a:endParaRPr lang="en-US"/>
        </a:p>
      </dgm:t>
    </dgm:pt>
    <dgm:pt modelId="{2608A15E-176E-47BD-A649-45ECE5571322}" type="pres">
      <dgm:prSet presAssocID="{AD88AD79-DB50-4997-9572-68E2F0A9A35C}" presName="hierRoot2" presStyleCnt="0">
        <dgm:presLayoutVars>
          <dgm:hierBranch val="init"/>
        </dgm:presLayoutVars>
      </dgm:prSet>
      <dgm:spPr/>
    </dgm:pt>
    <dgm:pt modelId="{F95D06CD-84C9-4A18-B8D2-935CD91FD178}" type="pres">
      <dgm:prSet presAssocID="{AD88AD79-DB50-4997-9572-68E2F0A9A35C}" presName="rootComposite" presStyleCnt="0"/>
      <dgm:spPr/>
    </dgm:pt>
    <dgm:pt modelId="{6CED63F5-8F31-4725-B2CD-8FE2C42BF9DD}" type="pres">
      <dgm:prSet presAssocID="{AD88AD79-DB50-4997-9572-68E2F0A9A35C}" presName="rootText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3A9387-3F36-46D7-A818-838D9B47737E}" type="pres">
      <dgm:prSet presAssocID="{AD88AD79-DB50-4997-9572-68E2F0A9A35C}" presName="rootConnector" presStyleLbl="node3" presStyleIdx="4" presStyleCnt="7"/>
      <dgm:spPr/>
      <dgm:t>
        <a:bodyPr/>
        <a:lstStyle/>
        <a:p>
          <a:endParaRPr lang="en-US"/>
        </a:p>
      </dgm:t>
    </dgm:pt>
    <dgm:pt modelId="{927DA657-8A59-4F88-9BD0-CE14A77E3BF0}" type="pres">
      <dgm:prSet presAssocID="{AD88AD79-DB50-4997-9572-68E2F0A9A35C}" presName="hierChild4" presStyleCnt="0"/>
      <dgm:spPr/>
    </dgm:pt>
    <dgm:pt modelId="{5B2908B9-2C07-4EEE-89AB-19B2FADA4083}" type="pres">
      <dgm:prSet presAssocID="{AD88AD79-DB50-4997-9572-68E2F0A9A35C}" presName="hierChild5" presStyleCnt="0"/>
      <dgm:spPr/>
    </dgm:pt>
    <dgm:pt modelId="{35F9379A-0027-4277-AFD4-260C205F98EC}" type="pres">
      <dgm:prSet presAssocID="{531DD213-740C-4F99-BFAA-5540C3640811}" presName="Name48" presStyleLbl="parChTrans1D3" presStyleIdx="5" presStyleCnt="7"/>
      <dgm:spPr/>
      <dgm:t>
        <a:bodyPr/>
        <a:lstStyle/>
        <a:p>
          <a:endParaRPr lang="en-US"/>
        </a:p>
      </dgm:t>
    </dgm:pt>
    <dgm:pt modelId="{4A806F40-74BC-49B1-939E-49BCCE3AE972}" type="pres">
      <dgm:prSet presAssocID="{E3647E4D-4127-433B-BE25-D52E6B7C270F}" presName="hierRoot2" presStyleCnt="0">
        <dgm:presLayoutVars>
          <dgm:hierBranch val="init"/>
        </dgm:presLayoutVars>
      </dgm:prSet>
      <dgm:spPr/>
    </dgm:pt>
    <dgm:pt modelId="{B7F4AD49-33BA-4269-A129-66011AD95FC5}" type="pres">
      <dgm:prSet presAssocID="{E3647E4D-4127-433B-BE25-D52E6B7C270F}" presName="rootComposite" presStyleCnt="0"/>
      <dgm:spPr/>
    </dgm:pt>
    <dgm:pt modelId="{8575C18D-CD11-4229-8EED-CE9397EDBEA9}" type="pres">
      <dgm:prSet presAssocID="{E3647E4D-4127-433B-BE25-D52E6B7C270F}" presName="rootText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D69CF5-F19B-4859-B70C-4C4CB36AF898}" type="pres">
      <dgm:prSet presAssocID="{E3647E4D-4127-433B-BE25-D52E6B7C270F}" presName="rootConnector" presStyleLbl="node3" presStyleIdx="5" presStyleCnt="7"/>
      <dgm:spPr/>
      <dgm:t>
        <a:bodyPr/>
        <a:lstStyle/>
        <a:p>
          <a:endParaRPr lang="en-US"/>
        </a:p>
      </dgm:t>
    </dgm:pt>
    <dgm:pt modelId="{BCBD5C03-9F04-4740-9B70-362E652E043D}" type="pres">
      <dgm:prSet presAssocID="{E3647E4D-4127-433B-BE25-D52E6B7C270F}" presName="hierChild4" presStyleCnt="0"/>
      <dgm:spPr/>
    </dgm:pt>
    <dgm:pt modelId="{6B0DE3ED-ECA8-4D7E-B2DD-233AE555CED5}" type="pres">
      <dgm:prSet presAssocID="{E3647E4D-4127-433B-BE25-D52E6B7C270F}" presName="hierChild5" presStyleCnt="0"/>
      <dgm:spPr/>
    </dgm:pt>
    <dgm:pt modelId="{4421E3CE-09D4-4501-B192-AD74AF3A718F}" type="pres">
      <dgm:prSet presAssocID="{2EBBB632-B622-4F0A-A143-26D860DE8E52}" presName="Name48" presStyleLbl="parChTrans1D3" presStyleIdx="6" presStyleCnt="7"/>
      <dgm:spPr/>
      <dgm:t>
        <a:bodyPr/>
        <a:lstStyle/>
        <a:p>
          <a:endParaRPr lang="en-US"/>
        </a:p>
      </dgm:t>
    </dgm:pt>
    <dgm:pt modelId="{7599FE80-F1B6-4593-A809-A76F5EDB9F58}" type="pres">
      <dgm:prSet presAssocID="{5E41E0C8-3CD1-4582-A88D-8A62794075D9}" presName="hierRoot2" presStyleCnt="0">
        <dgm:presLayoutVars>
          <dgm:hierBranch val="init"/>
        </dgm:presLayoutVars>
      </dgm:prSet>
      <dgm:spPr/>
    </dgm:pt>
    <dgm:pt modelId="{34889459-34E2-4FAE-9D6C-A34E766DDED7}" type="pres">
      <dgm:prSet presAssocID="{5E41E0C8-3CD1-4582-A88D-8A62794075D9}" presName="rootComposite" presStyleCnt="0"/>
      <dgm:spPr/>
    </dgm:pt>
    <dgm:pt modelId="{616585B3-FC21-47FE-9FF6-5D9E02360C07}" type="pres">
      <dgm:prSet presAssocID="{5E41E0C8-3CD1-4582-A88D-8A62794075D9}" presName="rootText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3CEF64-329D-4C94-BB5C-F460CDDABDD6}" type="pres">
      <dgm:prSet presAssocID="{5E41E0C8-3CD1-4582-A88D-8A62794075D9}" presName="rootConnector" presStyleLbl="node3" presStyleIdx="6" presStyleCnt="7"/>
      <dgm:spPr/>
      <dgm:t>
        <a:bodyPr/>
        <a:lstStyle/>
        <a:p>
          <a:endParaRPr lang="en-US"/>
        </a:p>
      </dgm:t>
    </dgm:pt>
    <dgm:pt modelId="{6F61F5CB-59CC-4E5A-AE51-2823336D7B92}" type="pres">
      <dgm:prSet presAssocID="{5E41E0C8-3CD1-4582-A88D-8A62794075D9}" presName="hierChild4" presStyleCnt="0"/>
      <dgm:spPr/>
    </dgm:pt>
    <dgm:pt modelId="{58694864-F419-4B5E-8217-5D87AE611617}" type="pres">
      <dgm:prSet presAssocID="{5E41E0C8-3CD1-4582-A88D-8A62794075D9}" presName="hierChild5" presStyleCnt="0"/>
      <dgm:spPr/>
    </dgm:pt>
    <dgm:pt modelId="{5CA9FE69-E548-40AB-8662-0E2DDB1B7A42}" type="pres">
      <dgm:prSet presAssocID="{938B6A8F-962F-45DA-B2C6-FC44628B5387}" presName="hierChild5" presStyleCnt="0"/>
      <dgm:spPr/>
    </dgm:pt>
    <dgm:pt modelId="{18D44BA1-D375-4ABE-B119-F2D123C82D6E}" type="pres">
      <dgm:prSet presAssocID="{65385A78-DD0C-4B1B-A740-FEB8D81B93D3}" presName="hierChild3" presStyleCnt="0"/>
      <dgm:spPr/>
    </dgm:pt>
  </dgm:ptLst>
  <dgm:cxnLst>
    <dgm:cxn modelId="{4419AA23-2056-4A96-BBD7-BA538250205C}" srcId="{938B6A8F-962F-45DA-B2C6-FC44628B5387}" destId="{80BDE79F-C46E-48B4-B270-7C63C492FFF9}" srcOrd="0" destOrd="0" parTransId="{7F7E191A-932D-42DC-993F-09D7FF6099EB}" sibTransId="{E0A0F4B9-27A8-4694-9491-65B08CAD6AC3}"/>
    <dgm:cxn modelId="{1A9A4F27-E8D0-4F30-95A0-77DFD0B4C9E0}" type="presOf" srcId="{32513269-EEDD-47B6-BDFF-3C15CC90629B}" destId="{49F82915-74C3-4FDC-9EA2-43B9F195FDDF}" srcOrd="0" destOrd="0" presId="urn:microsoft.com/office/officeart/2005/8/layout/orgChart1"/>
    <dgm:cxn modelId="{136E03AB-F530-4E6A-81FA-ECEC43EBD36E}" srcId="{65385A78-DD0C-4B1B-A740-FEB8D81B93D3}" destId="{24BF9276-2CA9-477E-99E7-550F5D152598}" srcOrd="1" destOrd="0" parTransId="{DE45187E-1B73-4439-A67F-B2BC6BD9B00D}" sibTransId="{87599CD1-B980-4057-8364-77319638AB45}"/>
    <dgm:cxn modelId="{FFBFFA06-C411-4D2C-B04E-5C851DCD8299}" type="presOf" srcId="{5E41E0C8-3CD1-4582-A88D-8A62794075D9}" destId="{616585B3-FC21-47FE-9FF6-5D9E02360C07}" srcOrd="0" destOrd="0" presId="urn:microsoft.com/office/officeart/2005/8/layout/orgChart1"/>
    <dgm:cxn modelId="{7E990224-CB5E-49C6-9266-92C70505D19B}" type="presOf" srcId="{65385A78-DD0C-4B1B-A740-FEB8D81B93D3}" destId="{A26F7B99-0B25-4695-A892-86399069C9BA}" srcOrd="1" destOrd="0" presId="urn:microsoft.com/office/officeart/2005/8/layout/orgChart1"/>
    <dgm:cxn modelId="{2BCDE822-2321-4ED5-87ED-110529496DB5}" srcId="{938B6A8F-962F-45DA-B2C6-FC44628B5387}" destId="{6E63813F-9FB3-4F67-948E-DD66A2E5D87B}" srcOrd="2" destOrd="0" parTransId="{9A0699A8-8FCC-4688-9DFC-E43233DB978D}" sibTransId="{AA9220FD-79E1-466C-897A-A4D67FFE8DA1}"/>
    <dgm:cxn modelId="{A1012729-113D-4562-BFE0-1352BB5251CB}" srcId="{262CEB9A-E683-4E06-ACEA-80EF5D133ED2}" destId="{65385A78-DD0C-4B1B-A740-FEB8D81B93D3}" srcOrd="0" destOrd="0" parTransId="{B8A85693-3AA0-44D7-AAD7-1E4EDD4E1375}" sibTransId="{E2ABD9BA-26FF-4003-9D65-F4F01533F7E2}"/>
    <dgm:cxn modelId="{123F437B-BE05-41DE-83DC-9902E3BB509B}" srcId="{938B6A8F-962F-45DA-B2C6-FC44628B5387}" destId="{AD88AD79-DB50-4997-9572-68E2F0A9A35C}" srcOrd="4" destOrd="0" parTransId="{29A3335C-1A2A-4BE2-A785-1D21C2BF5B5D}" sibTransId="{AB0F0D5E-18BF-4092-878C-AA7F093AB2C3}"/>
    <dgm:cxn modelId="{844F29D7-BE06-4A82-A121-F4F816F95953}" type="presOf" srcId="{AD88AD79-DB50-4997-9572-68E2F0A9A35C}" destId="{6CED63F5-8F31-4725-B2CD-8FE2C42BF9DD}" srcOrd="0" destOrd="0" presId="urn:microsoft.com/office/officeart/2005/8/layout/orgChart1"/>
    <dgm:cxn modelId="{9B058318-EF66-4949-856F-30385F03C357}" type="presOf" srcId="{FA850E97-9217-4CDB-8CCF-381D3C88593D}" destId="{A97CA095-3413-47FD-86F0-C9AEFC7B1310}" srcOrd="0" destOrd="0" presId="urn:microsoft.com/office/officeart/2005/8/layout/orgChart1"/>
    <dgm:cxn modelId="{029B2154-65FB-4E4D-BA4D-3973F549795F}" srcId="{65385A78-DD0C-4B1B-A740-FEB8D81B93D3}" destId="{938B6A8F-962F-45DA-B2C6-FC44628B5387}" srcOrd="2" destOrd="0" parTransId="{DA8E1855-69EA-42B3-BFC9-1DE44093D2EF}" sibTransId="{23AB8FD2-D0B5-4648-86DB-6C0D27D7FF4A}"/>
    <dgm:cxn modelId="{CF3088C0-74F5-4B75-8D62-B9DCF4414E89}" type="presOf" srcId="{32513269-EEDD-47B6-BDFF-3C15CC90629B}" destId="{4957AE0A-050A-4072-8990-115D39E638C9}" srcOrd="1" destOrd="0" presId="urn:microsoft.com/office/officeart/2005/8/layout/orgChart1"/>
    <dgm:cxn modelId="{DBABB19F-3CB8-4E2C-A1E3-8C4CB723F51E}" type="presOf" srcId="{938B6A8F-962F-45DA-B2C6-FC44628B5387}" destId="{9D1A8898-1D12-4750-9082-F0AFC3C4FDCA}" srcOrd="1" destOrd="0" presId="urn:microsoft.com/office/officeart/2005/8/layout/orgChart1"/>
    <dgm:cxn modelId="{F8ACE750-BBE3-424E-91C4-36FC5B12BF07}" srcId="{938B6A8F-962F-45DA-B2C6-FC44628B5387}" destId="{60754523-6438-4426-BA3F-58A5B1F08D55}" srcOrd="3" destOrd="0" parTransId="{FA850E97-9217-4CDB-8CCF-381D3C88593D}" sibTransId="{E6974469-0C3C-4D21-9CA2-B8D92EA17C39}"/>
    <dgm:cxn modelId="{D6E25432-60AD-4540-869E-8839DD3A2DAC}" srcId="{938B6A8F-962F-45DA-B2C6-FC44628B5387}" destId="{5E41E0C8-3CD1-4582-A88D-8A62794075D9}" srcOrd="6" destOrd="0" parTransId="{2EBBB632-B622-4F0A-A143-26D860DE8E52}" sibTransId="{2F3E8626-01FA-4B7D-AD8C-79A6BBF6F8A2}"/>
    <dgm:cxn modelId="{1A7976FF-E419-46F8-85AE-B80926DB235A}" type="presOf" srcId="{9A0699A8-8FCC-4688-9DFC-E43233DB978D}" destId="{A665A7E0-3307-4FC1-9912-0AA4E5EBFCBD}" srcOrd="0" destOrd="0" presId="urn:microsoft.com/office/officeart/2005/8/layout/orgChart1"/>
    <dgm:cxn modelId="{B7BC18C4-2592-4377-8B2F-AA4DF8DD7D61}" type="presOf" srcId="{B88FFC3C-2857-4C75-A368-042CC45C2F22}" destId="{857CC765-C510-4F4D-BE01-480EADA296AD}" srcOrd="0" destOrd="0" presId="urn:microsoft.com/office/officeart/2005/8/layout/orgChart1"/>
    <dgm:cxn modelId="{E9C21130-0B25-4049-8D6C-ED6E0B0F20D1}" type="presOf" srcId="{435BD366-867A-40E1-AB05-CF6FF16E2F12}" destId="{8244640A-AF18-4A11-BB19-87AE79D1EACC}" srcOrd="1" destOrd="0" presId="urn:microsoft.com/office/officeart/2005/8/layout/orgChart1"/>
    <dgm:cxn modelId="{93549D0C-B997-4084-9FF2-FE3B64931459}" type="presOf" srcId="{E3647E4D-4127-433B-BE25-D52E6B7C270F}" destId="{8575C18D-CD11-4229-8EED-CE9397EDBEA9}" srcOrd="0" destOrd="0" presId="urn:microsoft.com/office/officeart/2005/8/layout/orgChart1"/>
    <dgm:cxn modelId="{E6E8952C-0149-4F84-BEB8-7A98192FEE21}" type="presOf" srcId="{24BF9276-2CA9-477E-99E7-550F5D152598}" destId="{CB9FA968-7902-4B78-BC6D-D7871E4156F5}" srcOrd="1" destOrd="0" presId="urn:microsoft.com/office/officeart/2005/8/layout/orgChart1"/>
    <dgm:cxn modelId="{A13E6CD7-4EF7-44A2-B240-477F4AB83D68}" type="presOf" srcId="{80BDE79F-C46E-48B4-B270-7C63C492FFF9}" destId="{2868594B-ECBA-4FEF-BA5D-87730F28B515}" srcOrd="0" destOrd="0" presId="urn:microsoft.com/office/officeart/2005/8/layout/orgChart1"/>
    <dgm:cxn modelId="{42FDFDB5-01E4-40E2-8611-F39DC05D11F9}" type="presOf" srcId="{24BF9276-2CA9-477E-99E7-550F5D152598}" destId="{BB0BFFBA-94F4-4D40-9BB3-CA015B67F866}" srcOrd="0" destOrd="0" presId="urn:microsoft.com/office/officeart/2005/8/layout/orgChart1"/>
    <dgm:cxn modelId="{A378A475-5C14-473C-A7CE-D9A78500286F}" type="presOf" srcId="{7F7E191A-932D-42DC-993F-09D7FF6099EB}" destId="{8F3D943C-239C-4281-A7FB-BA1F773F894C}" srcOrd="0" destOrd="0" presId="urn:microsoft.com/office/officeart/2005/8/layout/orgChart1"/>
    <dgm:cxn modelId="{3A5B4971-3608-4EFA-B212-901FE86AD632}" type="presOf" srcId="{60754523-6438-4426-BA3F-58A5B1F08D55}" destId="{E6CAC2B4-12A0-4A30-AA6D-EF4E5337FFD2}" srcOrd="0" destOrd="0" presId="urn:microsoft.com/office/officeart/2005/8/layout/orgChart1"/>
    <dgm:cxn modelId="{B8F29A78-3A5F-426F-902C-2C974184B894}" type="presOf" srcId="{435BD366-867A-40E1-AB05-CF6FF16E2F12}" destId="{52D81147-96C5-4D52-95AB-44DE8B1857F0}" srcOrd="0" destOrd="0" presId="urn:microsoft.com/office/officeart/2005/8/layout/orgChart1"/>
    <dgm:cxn modelId="{0C4D4725-AA19-4336-B7AB-5D96743FADD8}" type="presOf" srcId="{60754523-6438-4426-BA3F-58A5B1F08D55}" destId="{D761CA4E-F2E7-40FA-A9A4-8EE0E97D5936}" srcOrd="1" destOrd="0" presId="urn:microsoft.com/office/officeart/2005/8/layout/orgChart1"/>
    <dgm:cxn modelId="{086DAAFD-A31F-4BDE-A686-6F27E950DDE0}" type="presOf" srcId="{262CEB9A-E683-4E06-ACEA-80EF5D133ED2}" destId="{D6E0BAAF-2764-46CB-865A-2881F279B9F1}" srcOrd="0" destOrd="0" presId="urn:microsoft.com/office/officeart/2005/8/layout/orgChart1"/>
    <dgm:cxn modelId="{334BB1A7-EF1F-469F-82B1-D1A2B36BEAB0}" type="presOf" srcId="{DA8E1855-69EA-42B3-BFC9-1DE44093D2EF}" destId="{77F86AB9-3F4F-46C7-9270-24AE215A3B5F}" srcOrd="0" destOrd="0" presId="urn:microsoft.com/office/officeart/2005/8/layout/orgChart1"/>
    <dgm:cxn modelId="{E8E74BCD-E387-4225-B9A6-CC89208B9C97}" type="presOf" srcId="{2EBBB632-B622-4F0A-A143-26D860DE8E52}" destId="{4421E3CE-09D4-4501-B192-AD74AF3A718F}" srcOrd="0" destOrd="0" presId="urn:microsoft.com/office/officeart/2005/8/layout/orgChart1"/>
    <dgm:cxn modelId="{47CEC05C-61C5-4525-9B5F-436129F0E26D}" srcId="{938B6A8F-962F-45DA-B2C6-FC44628B5387}" destId="{435BD366-867A-40E1-AB05-CF6FF16E2F12}" srcOrd="1" destOrd="0" parTransId="{135C6AF3-E08A-4114-9628-8F73A8BC4260}" sibTransId="{D970CD15-D6E9-4791-B74C-6A5846140713}"/>
    <dgm:cxn modelId="{08422B3B-6171-490C-909F-C3415C63B979}" type="presOf" srcId="{6E63813F-9FB3-4F67-948E-DD66A2E5D87B}" destId="{81F1351E-C903-4587-BC12-66BE83A88603}" srcOrd="0" destOrd="0" presId="urn:microsoft.com/office/officeart/2005/8/layout/orgChart1"/>
    <dgm:cxn modelId="{455B4537-FBC2-42C6-A0E5-2FA720AA72F6}" type="presOf" srcId="{E3647E4D-4127-433B-BE25-D52E6B7C270F}" destId="{78D69CF5-F19B-4859-B70C-4C4CB36AF898}" srcOrd="1" destOrd="0" presId="urn:microsoft.com/office/officeart/2005/8/layout/orgChart1"/>
    <dgm:cxn modelId="{C41178F9-9A08-447A-8ED1-6C447A620EBC}" type="presOf" srcId="{5E41E0C8-3CD1-4582-A88D-8A62794075D9}" destId="{D63CEF64-329D-4C94-BB5C-F460CDDABDD6}" srcOrd="1" destOrd="0" presId="urn:microsoft.com/office/officeart/2005/8/layout/orgChart1"/>
    <dgm:cxn modelId="{27081063-FD47-40F2-B30C-36258BAF260C}" type="presOf" srcId="{531DD213-740C-4F99-BFAA-5540C3640811}" destId="{35F9379A-0027-4277-AFD4-260C205F98EC}" srcOrd="0" destOrd="0" presId="urn:microsoft.com/office/officeart/2005/8/layout/orgChart1"/>
    <dgm:cxn modelId="{DAC202F0-EE21-45CB-B11A-975999A5E681}" type="presOf" srcId="{135C6AF3-E08A-4114-9628-8F73A8BC4260}" destId="{FBA91722-37BE-44E6-8239-2D3CBF414D9A}" srcOrd="0" destOrd="0" presId="urn:microsoft.com/office/officeart/2005/8/layout/orgChart1"/>
    <dgm:cxn modelId="{A1C0A008-3C35-41E5-806E-A82F4ACCF663}" type="presOf" srcId="{80BDE79F-C46E-48B4-B270-7C63C492FFF9}" destId="{BD20DFAE-2344-404D-99F0-2538779DF69F}" srcOrd="1" destOrd="0" presId="urn:microsoft.com/office/officeart/2005/8/layout/orgChart1"/>
    <dgm:cxn modelId="{9E8F68DA-E27F-4783-A00A-35A546EF6565}" srcId="{65385A78-DD0C-4B1B-A740-FEB8D81B93D3}" destId="{32513269-EEDD-47B6-BDFF-3C15CC90629B}" srcOrd="0" destOrd="0" parTransId="{B88FFC3C-2857-4C75-A368-042CC45C2F22}" sibTransId="{B1F9CEC0-9F61-4D2B-BA68-C70756AA28C5}"/>
    <dgm:cxn modelId="{02B6B213-7A54-49A4-8738-2374E32825EC}" type="presOf" srcId="{AD88AD79-DB50-4997-9572-68E2F0A9A35C}" destId="{C83A9387-3F36-46D7-A818-838D9B47737E}" srcOrd="1" destOrd="0" presId="urn:microsoft.com/office/officeart/2005/8/layout/orgChart1"/>
    <dgm:cxn modelId="{E92DAA07-494E-4759-9B33-115A54F359DA}" type="presOf" srcId="{65385A78-DD0C-4B1B-A740-FEB8D81B93D3}" destId="{8BC95463-8CDD-41E3-9F6F-59F5E5A20701}" srcOrd="0" destOrd="0" presId="urn:microsoft.com/office/officeart/2005/8/layout/orgChart1"/>
    <dgm:cxn modelId="{EC98FB9D-F8F8-4648-A95D-438A256AFB57}" type="presOf" srcId="{DE45187E-1B73-4439-A67F-B2BC6BD9B00D}" destId="{50FA0FD6-0E38-40C9-95C7-72143D4859D4}" srcOrd="0" destOrd="0" presId="urn:microsoft.com/office/officeart/2005/8/layout/orgChart1"/>
    <dgm:cxn modelId="{6C2DDF12-4E2F-4A9F-8FCF-A4EA74DDB0C2}" srcId="{938B6A8F-962F-45DA-B2C6-FC44628B5387}" destId="{E3647E4D-4127-433B-BE25-D52E6B7C270F}" srcOrd="5" destOrd="0" parTransId="{531DD213-740C-4F99-BFAA-5540C3640811}" sibTransId="{C6E6E471-F0C9-4B62-9A1E-1FF2CD632312}"/>
    <dgm:cxn modelId="{F01A3413-132B-4A79-B810-7C132298AFA2}" type="presOf" srcId="{29A3335C-1A2A-4BE2-A785-1D21C2BF5B5D}" destId="{D3506C7D-A04C-4BBC-B13E-131B4E8333AA}" srcOrd="0" destOrd="0" presId="urn:microsoft.com/office/officeart/2005/8/layout/orgChart1"/>
    <dgm:cxn modelId="{A2F2CFEF-101C-40E9-BB1C-821119978A99}" type="presOf" srcId="{6E63813F-9FB3-4F67-948E-DD66A2E5D87B}" destId="{7BAA3B26-06FC-409F-B30F-59AB7EF414AF}" srcOrd="1" destOrd="0" presId="urn:microsoft.com/office/officeart/2005/8/layout/orgChart1"/>
    <dgm:cxn modelId="{D849BD0C-2021-4DE6-A4CA-D38409FC744B}" type="presOf" srcId="{938B6A8F-962F-45DA-B2C6-FC44628B5387}" destId="{8D67FFA9-685B-417B-A99F-8CE1785DD60F}" srcOrd="0" destOrd="0" presId="urn:microsoft.com/office/officeart/2005/8/layout/orgChart1"/>
    <dgm:cxn modelId="{21EF1357-4ED5-4CDD-AB6C-B280577EBC75}" type="presParOf" srcId="{D6E0BAAF-2764-46CB-865A-2881F279B9F1}" destId="{479060AB-EC73-4A9E-894F-C9487E4A0C52}" srcOrd="0" destOrd="0" presId="urn:microsoft.com/office/officeart/2005/8/layout/orgChart1"/>
    <dgm:cxn modelId="{193BE9BD-849A-4C99-965F-544C3B333753}" type="presParOf" srcId="{479060AB-EC73-4A9E-894F-C9487E4A0C52}" destId="{32FD1DFA-FBED-4D18-8CAF-7C0B95BF7409}" srcOrd="0" destOrd="0" presId="urn:microsoft.com/office/officeart/2005/8/layout/orgChart1"/>
    <dgm:cxn modelId="{589B4BF1-6B78-4F3C-835B-1953CA62F7DC}" type="presParOf" srcId="{32FD1DFA-FBED-4D18-8CAF-7C0B95BF7409}" destId="{8BC95463-8CDD-41E3-9F6F-59F5E5A20701}" srcOrd="0" destOrd="0" presId="urn:microsoft.com/office/officeart/2005/8/layout/orgChart1"/>
    <dgm:cxn modelId="{232CDD64-9C32-44AB-9749-050F27ACA2C2}" type="presParOf" srcId="{32FD1DFA-FBED-4D18-8CAF-7C0B95BF7409}" destId="{A26F7B99-0B25-4695-A892-86399069C9BA}" srcOrd="1" destOrd="0" presId="urn:microsoft.com/office/officeart/2005/8/layout/orgChart1"/>
    <dgm:cxn modelId="{F3D90A35-36D6-4BC5-BAF3-FC52B042A5CB}" type="presParOf" srcId="{479060AB-EC73-4A9E-894F-C9487E4A0C52}" destId="{D4A6632D-E1E4-43F3-BD8F-48B6F330C867}" srcOrd="1" destOrd="0" presId="urn:microsoft.com/office/officeart/2005/8/layout/orgChart1"/>
    <dgm:cxn modelId="{8203B8D5-8070-4164-B2CC-1E119B1649A3}" type="presParOf" srcId="{D4A6632D-E1E4-43F3-BD8F-48B6F330C867}" destId="{857CC765-C510-4F4D-BE01-480EADA296AD}" srcOrd="0" destOrd="0" presId="urn:microsoft.com/office/officeart/2005/8/layout/orgChart1"/>
    <dgm:cxn modelId="{34184367-4117-4757-B7CD-D313BB8AAF4A}" type="presParOf" srcId="{D4A6632D-E1E4-43F3-BD8F-48B6F330C867}" destId="{139E674D-2217-4F48-8051-91910D4B33C5}" srcOrd="1" destOrd="0" presId="urn:microsoft.com/office/officeart/2005/8/layout/orgChart1"/>
    <dgm:cxn modelId="{9F30D002-14EC-4910-9B25-9EB6153D4062}" type="presParOf" srcId="{139E674D-2217-4F48-8051-91910D4B33C5}" destId="{46510889-02A6-41E1-A026-B3E0FEBD545F}" srcOrd="0" destOrd="0" presId="urn:microsoft.com/office/officeart/2005/8/layout/orgChart1"/>
    <dgm:cxn modelId="{ED45311A-2695-4496-B958-394A6E413225}" type="presParOf" srcId="{46510889-02A6-41E1-A026-B3E0FEBD545F}" destId="{49F82915-74C3-4FDC-9EA2-43B9F195FDDF}" srcOrd="0" destOrd="0" presId="urn:microsoft.com/office/officeart/2005/8/layout/orgChart1"/>
    <dgm:cxn modelId="{4EF1B016-0BFC-48DB-BF5A-796E3F94FFB1}" type="presParOf" srcId="{46510889-02A6-41E1-A026-B3E0FEBD545F}" destId="{4957AE0A-050A-4072-8990-115D39E638C9}" srcOrd="1" destOrd="0" presId="urn:microsoft.com/office/officeart/2005/8/layout/orgChart1"/>
    <dgm:cxn modelId="{338DCFE1-998F-48C8-993F-A7EB954819B6}" type="presParOf" srcId="{139E674D-2217-4F48-8051-91910D4B33C5}" destId="{566A532E-59DE-48E4-B7A3-93A056229348}" srcOrd="1" destOrd="0" presId="urn:microsoft.com/office/officeart/2005/8/layout/orgChart1"/>
    <dgm:cxn modelId="{29DF910E-CEAA-4483-817B-ECA68BAD0EA6}" type="presParOf" srcId="{139E674D-2217-4F48-8051-91910D4B33C5}" destId="{77777E38-17C0-4FF6-9757-C1F6B2CED581}" srcOrd="2" destOrd="0" presId="urn:microsoft.com/office/officeart/2005/8/layout/orgChart1"/>
    <dgm:cxn modelId="{C4AD37C0-D3E6-48A4-A42E-D10E0B98E8A1}" type="presParOf" srcId="{D4A6632D-E1E4-43F3-BD8F-48B6F330C867}" destId="{50FA0FD6-0E38-40C9-95C7-72143D4859D4}" srcOrd="2" destOrd="0" presId="urn:microsoft.com/office/officeart/2005/8/layout/orgChart1"/>
    <dgm:cxn modelId="{C2BA4431-227C-4CC8-9885-B2E75C2C0D97}" type="presParOf" srcId="{D4A6632D-E1E4-43F3-BD8F-48B6F330C867}" destId="{9E86D0E8-7615-44A6-B8F6-3D1662ED82AB}" srcOrd="3" destOrd="0" presId="urn:microsoft.com/office/officeart/2005/8/layout/orgChart1"/>
    <dgm:cxn modelId="{C09B2466-4E75-416B-A3D2-86CCBE4F08B5}" type="presParOf" srcId="{9E86D0E8-7615-44A6-B8F6-3D1662ED82AB}" destId="{D3B7FB3F-DFF5-4D8F-93F4-5F3F2D12FE69}" srcOrd="0" destOrd="0" presId="urn:microsoft.com/office/officeart/2005/8/layout/orgChart1"/>
    <dgm:cxn modelId="{76CB9075-1E39-44D0-A52F-3402A1C947E1}" type="presParOf" srcId="{D3B7FB3F-DFF5-4D8F-93F4-5F3F2D12FE69}" destId="{BB0BFFBA-94F4-4D40-9BB3-CA015B67F866}" srcOrd="0" destOrd="0" presId="urn:microsoft.com/office/officeart/2005/8/layout/orgChart1"/>
    <dgm:cxn modelId="{E19DD809-14E9-40CC-A135-FE11F7D1DBCA}" type="presParOf" srcId="{D3B7FB3F-DFF5-4D8F-93F4-5F3F2D12FE69}" destId="{CB9FA968-7902-4B78-BC6D-D7871E4156F5}" srcOrd="1" destOrd="0" presId="urn:microsoft.com/office/officeart/2005/8/layout/orgChart1"/>
    <dgm:cxn modelId="{67D38BA8-ACDF-4837-AA22-AA2AF6921029}" type="presParOf" srcId="{9E86D0E8-7615-44A6-B8F6-3D1662ED82AB}" destId="{4A16C3D8-0891-4305-9985-AA71E8BE99B2}" srcOrd="1" destOrd="0" presId="urn:microsoft.com/office/officeart/2005/8/layout/orgChart1"/>
    <dgm:cxn modelId="{EB0200D2-E58C-47EC-BC5A-7CDCC5732496}" type="presParOf" srcId="{9E86D0E8-7615-44A6-B8F6-3D1662ED82AB}" destId="{0C2C7112-B3C2-40E2-A320-FE104C0C799A}" srcOrd="2" destOrd="0" presId="urn:microsoft.com/office/officeart/2005/8/layout/orgChart1"/>
    <dgm:cxn modelId="{1619162C-7FA9-49EA-AB6A-B5D6B1A3F8F9}" type="presParOf" srcId="{D4A6632D-E1E4-43F3-BD8F-48B6F330C867}" destId="{77F86AB9-3F4F-46C7-9270-24AE215A3B5F}" srcOrd="4" destOrd="0" presId="urn:microsoft.com/office/officeart/2005/8/layout/orgChart1"/>
    <dgm:cxn modelId="{25A1C431-7A0C-4E9C-AC29-69401A5F7924}" type="presParOf" srcId="{D4A6632D-E1E4-43F3-BD8F-48B6F330C867}" destId="{BED068A8-9CBB-4908-832E-362F3FFDBA2F}" srcOrd="5" destOrd="0" presId="urn:microsoft.com/office/officeart/2005/8/layout/orgChart1"/>
    <dgm:cxn modelId="{655302B9-2512-4137-A241-282FB33BE94D}" type="presParOf" srcId="{BED068A8-9CBB-4908-832E-362F3FFDBA2F}" destId="{19241822-A2FA-48D7-ABA6-52797EE47A56}" srcOrd="0" destOrd="0" presId="urn:microsoft.com/office/officeart/2005/8/layout/orgChart1"/>
    <dgm:cxn modelId="{4435EEB6-6A37-4A6E-A0F2-4B386D335253}" type="presParOf" srcId="{19241822-A2FA-48D7-ABA6-52797EE47A56}" destId="{8D67FFA9-685B-417B-A99F-8CE1785DD60F}" srcOrd="0" destOrd="0" presId="urn:microsoft.com/office/officeart/2005/8/layout/orgChart1"/>
    <dgm:cxn modelId="{B91878C5-7125-4954-8097-3DA13BB0A3FB}" type="presParOf" srcId="{19241822-A2FA-48D7-ABA6-52797EE47A56}" destId="{9D1A8898-1D12-4750-9082-F0AFC3C4FDCA}" srcOrd="1" destOrd="0" presId="urn:microsoft.com/office/officeart/2005/8/layout/orgChart1"/>
    <dgm:cxn modelId="{24B00F11-5E09-4EA7-B9E8-8F1E554EC8AE}" type="presParOf" srcId="{BED068A8-9CBB-4908-832E-362F3FFDBA2F}" destId="{C02F4B78-7305-4808-B8D3-3F4D7C10C4B9}" srcOrd="1" destOrd="0" presId="urn:microsoft.com/office/officeart/2005/8/layout/orgChart1"/>
    <dgm:cxn modelId="{F87FD45C-29F6-42E7-BE33-BC5275221447}" type="presParOf" srcId="{C02F4B78-7305-4808-B8D3-3F4D7C10C4B9}" destId="{8F3D943C-239C-4281-A7FB-BA1F773F894C}" srcOrd="0" destOrd="0" presId="urn:microsoft.com/office/officeart/2005/8/layout/orgChart1"/>
    <dgm:cxn modelId="{078C7129-79C7-4C9F-A46D-93FA9A1D2DC7}" type="presParOf" srcId="{C02F4B78-7305-4808-B8D3-3F4D7C10C4B9}" destId="{21A1A98F-4BC7-4714-8DCC-B3E610B23A12}" srcOrd="1" destOrd="0" presId="urn:microsoft.com/office/officeart/2005/8/layout/orgChart1"/>
    <dgm:cxn modelId="{616CE8A2-B29D-48C0-AD31-DD04C88BA2CA}" type="presParOf" srcId="{21A1A98F-4BC7-4714-8DCC-B3E610B23A12}" destId="{F398AA5C-3590-4483-B5BB-2B7A6E8593C4}" srcOrd="0" destOrd="0" presId="urn:microsoft.com/office/officeart/2005/8/layout/orgChart1"/>
    <dgm:cxn modelId="{A33E3111-5312-4852-9399-E3321B49D010}" type="presParOf" srcId="{F398AA5C-3590-4483-B5BB-2B7A6E8593C4}" destId="{2868594B-ECBA-4FEF-BA5D-87730F28B515}" srcOrd="0" destOrd="0" presId="urn:microsoft.com/office/officeart/2005/8/layout/orgChart1"/>
    <dgm:cxn modelId="{3A5DE249-66EA-41B9-820F-2825488B8CB8}" type="presParOf" srcId="{F398AA5C-3590-4483-B5BB-2B7A6E8593C4}" destId="{BD20DFAE-2344-404D-99F0-2538779DF69F}" srcOrd="1" destOrd="0" presId="urn:microsoft.com/office/officeart/2005/8/layout/orgChart1"/>
    <dgm:cxn modelId="{CD20B866-4DC4-4495-B687-4CF570F17D09}" type="presParOf" srcId="{21A1A98F-4BC7-4714-8DCC-B3E610B23A12}" destId="{43230C2C-48DC-4426-A554-5823451EC5F0}" srcOrd="1" destOrd="0" presId="urn:microsoft.com/office/officeart/2005/8/layout/orgChart1"/>
    <dgm:cxn modelId="{7ECC1124-FC51-4373-9FC8-249852E6521E}" type="presParOf" srcId="{21A1A98F-4BC7-4714-8DCC-B3E610B23A12}" destId="{687156AC-894D-42B9-9A36-39087ED5852F}" srcOrd="2" destOrd="0" presId="urn:microsoft.com/office/officeart/2005/8/layout/orgChart1"/>
    <dgm:cxn modelId="{C0B983B6-343E-46EB-A7C9-905B0B305240}" type="presParOf" srcId="{C02F4B78-7305-4808-B8D3-3F4D7C10C4B9}" destId="{FBA91722-37BE-44E6-8239-2D3CBF414D9A}" srcOrd="2" destOrd="0" presId="urn:microsoft.com/office/officeart/2005/8/layout/orgChart1"/>
    <dgm:cxn modelId="{223AB494-EC8C-4424-AE99-24AD10A1EB5E}" type="presParOf" srcId="{C02F4B78-7305-4808-B8D3-3F4D7C10C4B9}" destId="{A656B1AB-719C-469D-A7F0-E4E2A38AB28B}" srcOrd="3" destOrd="0" presId="urn:microsoft.com/office/officeart/2005/8/layout/orgChart1"/>
    <dgm:cxn modelId="{B37B59B1-F93B-4CC3-A3BF-06D1767DCEEC}" type="presParOf" srcId="{A656B1AB-719C-469D-A7F0-E4E2A38AB28B}" destId="{FB59E3BB-9E9E-4301-97F4-946D7A270DDD}" srcOrd="0" destOrd="0" presId="urn:microsoft.com/office/officeart/2005/8/layout/orgChart1"/>
    <dgm:cxn modelId="{F3C52928-D8A7-4046-BB5E-295760FC76C9}" type="presParOf" srcId="{FB59E3BB-9E9E-4301-97F4-946D7A270DDD}" destId="{52D81147-96C5-4D52-95AB-44DE8B1857F0}" srcOrd="0" destOrd="0" presId="urn:microsoft.com/office/officeart/2005/8/layout/orgChart1"/>
    <dgm:cxn modelId="{2A579405-B4EC-4E7B-86C0-E20E0CC04279}" type="presParOf" srcId="{FB59E3BB-9E9E-4301-97F4-946D7A270DDD}" destId="{8244640A-AF18-4A11-BB19-87AE79D1EACC}" srcOrd="1" destOrd="0" presId="urn:microsoft.com/office/officeart/2005/8/layout/orgChart1"/>
    <dgm:cxn modelId="{09D77ADB-E8CA-48FA-99F4-139689310428}" type="presParOf" srcId="{A656B1AB-719C-469D-A7F0-E4E2A38AB28B}" destId="{1E6C9A2D-9A55-4362-9C1D-4A3D0816EB39}" srcOrd="1" destOrd="0" presId="urn:microsoft.com/office/officeart/2005/8/layout/orgChart1"/>
    <dgm:cxn modelId="{D8395735-DD2C-43E0-87B9-5D8A9DFE53BE}" type="presParOf" srcId="{A656B1AB-719C-469D-A7F0-E4E2A38AB28B}" destId="{7D3E88D2-997A-4AC2-A1E4-10953853B5CC}" srcOrd="2" destOrd="0" presId="urn:microsoft.com/office/officeart/2005/8/layout/orgChart1"/>
    <dgm:cxn modelId="{14445602-E3E0-4105-AF55-FD22C1E971BF}" type="presParOf" srcId="{C02F4B78-7305-4808-B8D3-3F4D7C10C4B9}" destId="{A665A7E0-3307-4FC1-9912-0AA4E5EBFCBD}" srcOrd="4" destOrd="0" presId="urn:microsoft.com/office/officeart/2005/8/layout/orgChart1"/>
    <dgm:cxn modelId="{890DE101-8A7D-4BD4-967E-06EEA6F726C7}" type="presParOf" srcId="{C02F4B78-7305-4808-B8D3-3F4D7C10C4B9}" destId="{7E56752C-7BBF-48BB-92CC-32D5394A51DE}" srcOrd="5" destOrd="0" presId="urn:microsoft.com/office/officeart/2005/8/layout/orgChart1"/>
    <dgm:cxn modelId="{7BB03CCA-C25C-4939-95BB-D65B4FC0F7E0}" type="presParOf" srcId="{7E56752C-7BBF-48BB-92CC-32D5394A51DE}" destId="{90D4FAA8-3488-475E-9E5E-9E9D632F4A2F}" srcOrd="0" destOrd="0" presId="urn:microsoft.com/office/officeart/2005/8/layout/orgChart1"/>
    <dgm:cxn modelId="{636048F3-D72E-4FC0-97F9-196B2A41D051}" type="presParOf" srcId="{90D4FAA8-3488-475E-9E5E-9E9D632F4A2F}" destId="{81F1351E-C903-4587-BC12-66BE83A88603}" srcOrd="0" destOrd="0" presId="urn:microsoft.com/office/officeart/2005/8/layout/orgChart1"/>
    <dgm:cxn modelId="{DF487F8C-EFE9-43CA-8A67-9E491F3AA6B5}" type="presParOf" srcId="{90D4FAA8-3488-475E-9E5E-9E9D632F4A2F}" destId="{7BAA3B26-06FC-409F-B30F-59AB7EF414AF}" srcOrd="1" destOrd="0" presId="urn:microsoft.com/office/officeart/2005/8/layout/orgChart1"/>
    <dgm:cxn modelId="{F8A1A7D4-BC60-4853-94A6-81841074CCF7}" type="presParOf" srcId="{7E56752C-7BBF-48BB-92CC-32D5394A51DE}" destId="{C8188783-D27F-4B46-9A77-C5AFACB3F2DE}" srcOrd="1" destOrd="0" presId="urn:microsoft.com/office/officeart/2005/8/layout/orgChart1"/>
    <dgm:cxn modelId="{FC6C717F-C1C1-47CA-83E7-040E4C7378B0}" type="presParOf" srcId="{7E56752C-7BBF-48BB-92CC-32D5394A51DE}" destId="{DC4E6637-A607-4CC4-A5AE-E10193CAB6ED}" srcOrd="2" destOrd="0" presId="urn:microsoft.com/office/officeart/2005/8/layout/orgChart1"/>
    <dgm:cxn modelId="{20F49FFD-AA43-4EE1-8639-2E74341C2139}" type="presParOf" srcId="{C02F4B78-7305-4808-B8D3-3F4D7C10C4B9}" destId="{A97CA095-3413-47FD-86F0-C9AEFC7B1310}" srcOrd="6" destOrd="0" presId="urn:microsoft.com/office/officeart/2005/8/layout/orgChart1"/>
    <dgm:cxn modelId="{6972E30F-2883-4474-8184-8157F1B37B91}" type="presParOf" srcId="{C02F4B78-7305-4808-B8D3-3F4D7C10C4B9}" destId="{06DD6EDC-8F7C-4D6D-AAF4-A475E09B4123}" srcOrd="7" destOrd="0" presId="urn:microsoft.com/office/officeart/2005/8/layout/orgChart1"/>
    <dgm:cxn modelId="{DFFE4168-921B-43C5-93E0-7184FEEAF0F7}" type="presParOf" srcId="{06DD6EDC-8F7C-4D6D-AAF4-A475E09B4123}" destId="{BD9EE073-2516-495B-B09C-D59CDCDEDE84}" srcOrd="0" destOrd="0" presId="urn:microsoft.com/office/officeart/2005/8/layout/orgChart1"/>
    <dgm:cxn modelId="{AC575D8B-2390-4E80-BBAE-AEF97C8B7EAD}" type="presParOf" srcId="{BD9EE073-2516-495B-B09C-D59CDCDEDE84}" destId="{E6CAC2B4-12A0-4A30-AA6D-EF4E5337FFD2}" srcOrd="0" destOrd="0" presId="urn:microsoft.com/office/officeart/2005/8/layout/orgChart1"/>
    <dgm:cxn modelId="{6C41AC53-F9FC-4F92-9C46-384A824B6DDC}" type="presParOf" srcId="{BD9EE073-2516-495B-B09C-D59CDCDEDE84}" destId="{D761CA4E-F2E7-40FA-A9A4-8EE0E97D5936}" srcOrd="1" destOrd="0" presId="urn:microsoft.com/office/officeart/2005/8/layout/orgChart1"/>
    <dgm:cxn modelId="{C4A5E368-59AC-411B-BBCB-57F6990F61E4}" type="presParOf" srcId="{06DD6EDC-8F7C-4D6D-AAF4-A475E09B4123}" destId="{74CFBDA2-82AB-49A6-8E28-7D9D3E48EB64}" srcOrd="1" destOrd="0" presId="urn:microsoft.com/office/officeart/2005/8/layout/orgChart1"/>
    <dgm:cxn modelId="{C612C713-4F3D-4A41-9822-8CAF91D12DEA}" type="presParOf" srcId="{06DD6EDC-8F7C-4D6D-AAF4-A475E09B4123}" destId="{DDEB8404-C429-4663-9D54-C853E3064F27}" srcOrd="2" destOrd="0" presId="urn:microsoft.com/office/officeart/2005/8/layout/orgChart1"/>
    <dgm:cxn modelId="{D754D7D4-7D92-4FCA-A5F5-0385CBEAA45B}" type="presParOf" srcId="{C02F4B78-7305-4808-B8D3-3F4D7C10C4B9}" destId="{D3506C7D-A04C-4BBC-B13E-131B4E8333AA}" srcOrd="8" destOrd="0" presId="urn:microsoft.com/office/officeart/2005/8/layout/orgChart1"/>
    <dgm:cxn modelId="{2DEF559B-C752-48FD-8614-0EF48D0D3B4B}" type="presParOf" srcId="{C02F4B78-7305-4808-B8D3-3F4D7C10C4B9}" destId="{2608A15E-176E-47BD-A649-45ECE5571322}" srcOrd="9" destOrd="0" presId="urn:microsoft.com/office/officeart/2005/8/layout/orgChart1"/>
    <dgm:cxn modelId="{57CD383C-AC29-443C-896B-3AB651E867E1}" type="presParOf" srcId="{2608A15E-176E-47BD-A649-45ECE5571322}" destId="{F95D06CD-84C9-4A18-B8D2-935CD91FD178}" srcOrd="0" destOrd="0" presId="urn:microsoft.com/office/officeart/2005/8/layout/orgChart1"/>
    <dgm:cxn modelId="{2E12FD67-5832-4083-ADAF-E4B4DBA96EE2}" type="presParOf" srcId="{F95D06CD-84C9-4A18-B8D2-935CD91FD178}" destId="{6CED63F5-8F31-4725-B2CD-8FE2C42BF9DD}" srcOrd="0" destOrd="0" presId="urn:microsoft.com/office/officeart/2005/8/layout/orgChart1"/>
    <dgm:cxn modelId="{D23B18E6-2515-4D72-BD9D-824A674E5D07}" type="presParOf" srcId="{F95D06CD-84C9-4A18-B8D2-935CD91FD178}" destId="{C83A9387-3F36-46D7-A818-838D9B47737E}" srcOrd="1" destOrd="0" presId="urn:microsoft.com/office/officeart/2005/8/layout/orgChart1"/>
    <dgm:cxn modelId="{B0556A08-BD19-4B5A-A0B2-38F2E6440A65}" type="presParOf" srcId="{2608A15E-176E-47BD-A649-45ECE5571322}" destId="{927DA657-8A59-4F88-9BD0-CE14A77E3BF0}" srcOrd="1" destOrd="0" presId="urn:microsoft.com/office/officeart/2005/8/layout/orgChart1"/>
    <dgm:cxn modelId="{414F8F15-F39A-4955-AA1D-9EE293144093}" type="presParOf" srcId="{2608A15E-176E-47BD-A649-45ECE5571322}" destId="{5B2908B9-2C07-4EEE-89AB-19B2FADA4083}" srcOrd="2" destOrd="0" presId="urn:microsoft.com/office/officeart/2005/8/layout/orgChart1"/>
    <dgm:cxn modelId="{1AA956DB-FE61-4366-9995-AA645D20DCA7}" type="presParOf" srcId="{C02F4B78-7305-4808-B8D3-3F4D7C10C4B9}" destId="{35F9379A-0027-4277-AFD4-260C205F98EC}" srcOrd="10" destOrd="0" presId="urn:microsoft.com/office/officeart/2005/8/layout/orgChart1"/>
    <dgm:cxn modelId="{6E982430-7EEA-4AA5-A41C-1B996F7FF8CD}" type="presParOf" srcId="{C02F4B78-7305-4808-B8D3-3F4D7C10C4B9}" destId="{4A806F40-74BC-49B1-939E-49BCCE3AE972}" srcOrd="11" destOrd="0" presId="urn:microsoft.com/office/officeart/2005/8/layout/orgChart1"/>
    <dgm:cxn modelId="{AD58D31B-0A3A-4069-8AB8-E819823249C3}" type="presParOf" srcId="{4A806F40-74BC-49B1-939E-49BCCE3AE972}" destId="{B7F4AD49-33BA-4269-A129-66011AD95FC5}" srcOrd="0" destOrd="0" presId="urn:microsoft.com/office/officeart/2005/8/layout/orgChart1"/>
    <dgm:cxn modelId="{B2F0E670-26EE-44B6-BA3A-DD3B88B74C63}" type="presParOf" srcId="{B7F4AD49-33BA-4269-A129-66011AD95FC5}" destId="{8575C18D-CD11-4229-8EED-CE9397EDBEA9}" srcOrd="0" destOrd="0" presId="urn:microsoft.com/office/officeart/2005/8/layout/orgChart1"/>
    <dgm:cxn modelId="{3519549D-A9FE-401F-AA46-F30A65D55997}" type="presParOf" srcId="{B7F4AD49-33BA-4269-A129-66011AD95FC5}" destId="{78D69CF5-F19B-4859-B70C-4C4CB36AF898}" srcOrd="1" destOrd="0" presId="urn:microsoft.com/office/officeart/2005/8/layout/orgChart1"/>
    <dgm:cxn modelId="{1A610970-E68F-42FA-BCB6-070B7590B112}" type="presParOf" srcId="{4A806F40-74BC-49B1-939E-49BCCE3AE972}" destId="{BCBD5C03-9F04-4740-9B70-362E652E043D}" srcOrd="1" destOrd="0" presId="urn:microsoft.com/office/officeart/2005/8/layout/orgChart1"/>
    <dgm:cxn modelId="{2B239780-2614-4A9C-B38D-6552D2CD52FE}" type="presParOf" srcId="{4A806F40-74BC-49B1-939E-49BCCE3AE972}" destId="{6B0DE3ED-ECA8-4D7E-B2DD-233AE555CED5}" srcOrd="2" destOrd="0" presId="urn:microsoft.com/office/officeart/2005/8/layout/orgChart1"/>
    <dgm:cxn modelId="{352B6731-7E20-4727-8D3B-FEBA542FB940}" type="presParOf" srcId="{C02F4B78-7305-4808-B8D3-3F4D7C10C4B9}" destId="{4421E3CE-09D4-4501-B192-AD74AF3A718F}" srcOrd="12" destOrd="0" presId="urn:microsoft.com/office/officeart/2005/8/layout/orgChart1"/>
    <dgm:cxn modelId="{533FF482-FCDB-41BD-B0CC-50B0B249C228}" type="presParOf" srcId="{C02F4B78-7305-4808-B8D3-3F4D7C10C4B9}" destId="{7599FE80-F1B6-4593-A809-A76F5EDB9F58}" srcOrd="13" destOrd="0" presId="urn:microsoft.com/office/officeart/2005/8/layout/orgChart1"/>
    <dgm:cxn modelId="{7AA8B0D2-8EF0-478C-B41B-74454DAAF618}" type="presParOf" srcId="{7599FE80-F1B6-4593-A809-A76F5EDB9F58}" destId="{34889459-34E2-4FAE-9D6C-A34E766DDED7}" srcOrd="0" destOrd="0" presId="urn:microsoft.com/office/officeart/2005/8/layout/orgChart1"/>
    <dgm:cxn modelId="{E6C6F58D-CA20-4685-B290-F9D5C6B16D0C}" type="presParOf" srcId="{34889459-34E2-4FAE-9D6C-A34E766DDED7}" destId="{616585B3-FC21-47FE-9FF6-5D9E02360C07}" srcOrd="0" destOrd="0" presId="urn:microsoft.com/office/officeart/2005/8/layout/orgChart1"/>
    <dgm:cxn modelId="{12636DCA-303E-4DB9-91FF-B50D5B1B1F08}" type="presParOf" srcId="{34889459-34E2-4FAE-9D6C-A34E766DDED7}" destId="{D63CEF64-329D-4C94-BB5C-F460CDDABDD6}" srcOrd="1" destOrd="0" presId="urn:microsoft.com/office/officeart/2005/8/layout/orgChart1"/>
    <dgm:cxn modelId="{83BB0866-4471-44F0-9032-1992735829B9}" type="presParOf" srcId="{7599FE80-F1B6-4593-A809-A76F5EDB9F58}" destId="{6F61F5CB-59CC-4E5A-AE51-2823336D7B92}" srcOrd="1" destOrd="0" presId="urn:microsoft.com/office/officeart/2005/8/layout/orgChart1"/>
    <dgm:cxn modelId="{B8CBC2E8-A0BE-4EE7-83A0-BA0A6F83D73A}" type="presParOf" srcId="{7599FE80-F1B6-4593-A809-A76F5EDB9F58}" destId="{58694864-F419-4B5E-8217-5D87AE611617}" srcOrd="2" destOrd="0" presId="urn:microsoft.com/office/officeart/2005/8/layout/orgChart1"/>
    <dgm:cxn modelId="{980F0405-A6F1-42FD-BF18-4FD328F571D6}" type="presParOf" srcId="{BED068A8-9CBB-4908-832E-362F3FFDBA2F}" destId="{5CA9FE69-E548-40AB-8662-0E2DDB1B7A42}" srcOrd="2" destOrd="0" presId="urn:microsoft.com/office/officeart/2005/8/layout/orgChart1"/>
    <dgm:cxn modelId="{F9E69AFE-DE04-4D3A-AB75-F0B989CB723B}" type="presParOf" srcId="{479060AB-EC73-4A9E-894F-C9487E4A0C52}" destId="{18D44BA1-D375-4ABE-B119-F2D123C82D6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21E3CE-09D4-4501-B192-AD74AF3A718F}">
      <dsp:nvSpPr>
        <dsp:cNvPr id="0" name=""/>
        <dsp:cNvSpPr/>
      </dsp:nvSpPr>
      <dsp:spPr>
        <a:xfrm>
          <a:off x="5547888" y="2050975"/>
          <a:ext cx="177536" cy="4379241"/>
        </a:xfrm>
        <a:custGeom>
          <a:avLst/>
          <a:gdLst/>
          <a:ahLst/>
          <a:cxnLst/>
          <a:rect l="0" t="0" r="0" b="0"/>
          <a:pathLst>
            <a:path>
              <a:moveTo>
                <a:pt x="177536" y="0"/>
              </a:moveTo>
              <a:lnTo>
                <a:pt x="177536" y="4379241"/>
              </a:lnTo>
              <a:lnTo>
                <a:pt x="0" y="437924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5F9379A-0027-4277-AFD4-260C205F98EC}">
      <dsp:nvSpPr>
        <dsp:cNvPr id="0" name=""/>
        <dsp:cNvSpPr/>
      </dsp:nvSpPr>
      <dsp:spPr>
        <a:xfrm>
          <a:off x="5725425" y="2050975"/>
          <a:ext cx="177536" cy="31787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8754"/>
              </a:lnTo>
              <a:lnTo>
                <a:pt x="177536" y="3178754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3506C7D-A04C-4BBC-B13E-131B4E8333AA}">
      <dsp:nvSpPr>
        <dsp:cNvPr id="0" name=""/>
        <dsp:cNvSpPr/>
      </dsp:nvSpPr>
      <dsp:spPr>
        <a:xfrm>
          <a:off x="5547888" y="2050975"/>
          <a:ext cx="177536" cy="3178754"/>
        </a:xfrm>
        <a:custGeom>
          <a:avLst/>
          <a:gdLst/>
          <a:ahLst/>
          <a:cxnLst/>
          <a:rect l="0" t="0" r="0" b="0"/>
          <a:pathLst>
            <a:path>
              <a:moveTo>
                <a:pt x="177536" y="0"/>
              </a:moveTo>
              <a:lnTo>
                <a:pt x="177536" y="3178754"/>
              </a:lnTo>
              <a:lnTo>
                <a:pt x="0" y="3178754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97CA095-3413-47FD-86F0-C9AEFC7B1310}">
      <dsp:nvSpPr>
        <dsp:cNvPr id="0" name=""/>
        <dsp:cNvSpPr/>
      </dsp:nvSpPr>
      <dsp:spPr>
        <a:xfrm>
          <a:off x="5725425" y="2050975"/>
          <a:ext cx="177536" cy="1978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8267"/>
              </a:lnTo>
              <a:lnTo>
                <a:pt x="177536" y="1978267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665A7E0-3307-4FC1-9912-0AA4E5EBFCBD}">
      <dsp:nvSpPr>
        <dsp:cNvPr id="0" name=""/>
        <dsp:cNvSpPr/>
      </dsp:nvSpPr>
      <dsp:spPr>
        <a:xfrm>
          <a:off x="5547888" y="2050975"/>
          <a:ext cx="177536" cy="1978267"/>
        </a:xfrm>
        <a:custGeom>
          <a:avLst/>
          <a:gdLst/>
          <a:ahLst/>
          <a:cxnLst/>
          <a:rect l="0" t="0" r="0" b="0"/>
          <a:pathLst>
            <a:path>
              <a:moveTo>
                <a:pt x="177536" y="0"/>
              </a:moveTo>
              <a:lnTo>
                <a:pt x="177536" y="1978267"/>
              </a:lnTo>
              <a:lnTo>
                <a:pt x="0" y="1978267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BA91722-37BE-44E6-8239-2D3CBF414D9A}">
      <dsp:nvSpPr>
        <dsp:cNvPr id="0" name=""/>
        <dsp:cNvSpPr/>
      </dsp:nvSpPr>
      <dsp:spPr>
        <a:xfrm>
          <a:off x="5725425" y="2050975"/>
          <a:ext cx="177536" cy="777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7780"/>
              </a:lnTo>
              <a:lnTo>
                <a:pt x="177536" y="777780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F3D943C-239C-4281-A7FB-BA1F773F894C}">
      <dsp:nvSpPr>
        <dsp:cNvPr id="0" name=""/>
        <dsp:cNvSpPr/>
      </dsp:nvSpPr>
      <dsp:spPr>
        <a:xfrm>
          <a:off x="5547888" y="2050975"/>
          <a:ext cx="177536" cy="777780"/>
        </a:xfrm>
        <a:custGeom>
          <a:avLst/>
          <a:gdLst/>
          <a:ahLst/>
          <a:cxnLst/>
          <a:rect l="0" t="0" r="0" b="0"/>
          <a:pathLst>
            <a:path>
              <a:moveTo>
                <a:pt x="177536" y="0"/>
              </a:moveTo>
              <a:lnTo>
                <a:pt x="177536" y="777780"/>
              </a:lnTo>
              <a:lnTo>
                <a:pt x="0" y="777780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7F86AB9-3F4F-46C7-9270-24AE215A3B5F}">
      <dsp:nvSpPr>
        <dsp:cNvPr id="0" name=""/>
        <dsp:cNvSpPr/>
      </dsp:nvSpPr>
      <dsp:spPr>
        <a:xfrm>
          <a:off x="3679524" y="850488"/>
          <a:ext cx="2045900" cy="3550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536"/>
              </a:lnTo>
              <a:lnTo>
                <a:pt x="2045900" y="177536"/>
              </a:lnTo>
              <a:lnTo>
                <a:pt x="2045900" y="355073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0FA0FD6-0E38-40C9-95C7-72143D4859D4}">
      <dsp:nvSpPr>
        <dsp:cNvPr id="0" name=""/>
        <dsp:cNvSpPr/>
      </dsp:nvSpPr>
      <dsp:spPr>
        <a:xfrm>
          <a:off x="3633804" y="850488"/>
          <a:ext cx="91440" cy="3550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5073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57CC765-C510-4F4D-BE01-480EADA296AD}">
      <dsp:nvSpPr>
        <dsp:cNvPr id="0" name=""/>
        <dsp:cNvSpPr/>
      </dsp:nvSpPr>
      <dsp:spPr>
        <a:xfrm>
          <a:off x="1633624" y="850488"/>
          <a:ext cx="2045900" cy="355073"/>
        </a:xfrm>
        <a:custGeom>
          <a:avLst/>
          <a:gdLst/>
          <a:ahLst/>
          <a:cxnLst/>
          <a:rect l="0" t="0" r="0" b="0"/>
          <a:pathLst>
            <a:path>
              <a:moveTo>
                <a:pt x="2045900" y="0"/>
              </a:moveTo>
              <a:lnTo>
                <a:pt x="2045900" y="177536"/>
              </a:lnTo>
              <a:lnTo>
                <a:pt x="0" y="177536"/>
              </a:lnTo>
              <a:lnTo>
                <a:pt x="0" y="355073"/>
              </a:lnTo>
            </a:path>
          </a:pathLst>
        </a:custGeom>
        <a:noFill/>
        <a:ln w="55000" cap="flat" cmpd="thickThin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BC95463-8CDD-41E3-9F6F-59F5E5A20701}">
      <dsp:nvSpPr>
        <dsp:cNvPr id="0" name=""/>
        <dsp:cNvSpPr/>
      </dsp:nvSpPr>
      <dsp:spPr>
        <a:xfrm>
          <a:off x="2834111" y="5075"/>
          <a:ext cx="1690827" cy="8454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WPRFMC</a:t>
          </a:r>
          <a:endParaRPr lang="en-US" sz="2400" b="1" kern="1200" dirty="0"/>
        </a:p>
      </dsp:txBody>
      <dsp:txXfrm>
        <a:off x="2834111" y="5075"/>
        <a:ext cx="1690827" cy="845413"/>
      </dsp:txXfrm>
    </dsp:sp>
    <dsp:sp modelId="{49F82915-74C3-4FDC-9EA2-43B9F195FDDF}">
      <dsp:nvSpPr>
        <dsp:cNvPr id="0" name=""/>
        <dsp:cNvSpPr/>
      </dsp:nvSpPr>
      <dsp:spPr>
        <a:xfrm>
          <a:off x="788210" y="1205562"/>
          <a:ext cx="1690827" cy="8454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SSC</a:t>
          </a:r>
          <a:endParaRPr lang="en-US" sz="2400" kern="1200" dirty="0"/>
        </a:p>
      </dsp:txBody>
      <dsp:txXfrm>
        <a:off x="788210" y="1205562"/>
        <a:ext cx="1690827" cy="845413"/>
      </dsp:txXfrm>
    </dsp:sp>
    <dsp:sp modelId="{BB0BFFBA-94F4-4D40-9BB3-CA015B67F866}">
      <dsp:nvSpPr>
        <dsp:cNvPr id="0" name=""/>
        <dsp:cNvSpPr/>
      </dsp:nvSpPr>
      <dsp:spPr>
        <a:xfrm>
          <a:off x="2834111" y="1205562"/>
          <a:ext cx="1690827" cy="8454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AP</a:t>
          </a:r>
          <a:endParaRPr lang="en-US" sz="2400" kern="1200" dirty="0"/>
        </a:p>
      </dsp:txBody>
      <dsp:txXfrm>
        <a:off x="2834111" y="1205562"/>
        <a:ext cx="1690827" cy="845413"/>
      </dsp:txXfrm>
    </dsp:sp>
    <dsp:sp modelId="{8D67FFA9-685B-417B-A99F-8CE1785DD60F}">
      <dsp:nvSpPr>
        <dsp:cNvPr id="0" name=""/>
        <dsp:cNvSpPr/>
      </dsp:nvSpPr>
      <dsp:spPr>
        <a:xfrm>
          <a:off x="4880012" y="1205562"/>
          <a:ext cx="1690827" cy="8454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Council-established advisory bodies</a:t>
          </a:r>
          <a:endParaRPr lang="en-US" sz="1800" kern="1200" dirty="0"/>
        </a:p>
      </dsp:txBody>
      <dsp:txXfrm>
        <a:off x="4880012" y="1205562"/>
        <a:ext cx="1690827" cy="845413"/>
      </dsp:txXfrm>
    </dsp:sp>
    <dsp:sp modelId="{2868594B-ECBA-4FEF-BA5D-87730F28B515}">
      <dsp:nvSpPr>
        <dsp:cNvPr id="0" name=""/>
        <dsp:cNvSpPr/>
      </dsp:nvSpPr>
      <dsp:spPr>
        <a:xfrm>
          <a:off x="3857061" y="2406049"/>
          <a:ext cx="1690827" cy="8454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PT</a:t>
          </a:r>
          <a:endParaRPr lang="en-US" sz="2400" kern="1200" dirty="0"/>
        </a:p>
      </dsp:txBody>
      <dsp:txXfrm>
        <a:off x="3857061" y="2406049"/>
        <a:ext cx="1690827" cy="845413"/>
      </dsp:txXfrm>
    </dsp:sp>
    <dsp:sp modelId="{52D81147-96C5-4D52-95AB-44DE8B1857F0}">
      <dsp:nvSpPr>
        <dsp:cNvPr id="0" name=""/>
        <dsp:cNvSpPr/>
      </dsp:nvSpPr>
      <dsp:spPr>
        <a:xfrm>
          <a:off x="5902962" y="2406049"/>
          <a:ext cx="1690827" cy="8454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SSRC</a:t>
          </a:r>
          <a:endParaRPr lang="en-US" sz="2400" kern="1200" dirty="0"/>
        </a:p>
      </dsp:txBody>
      <dsp:txXfrm>
        <a:off x="5902962" y="2406049"/>
        <a:ext cx="1690827" cy="845413"/>
      </dsp:txXfrm>
    </dsp:sp>
    <dsp:sp modelId="{81F1351E-C903-4587-BC12-66BE83A88603}">
      <dsp:nvSpPr>
        <dsp:cNvPr id="0" name=""/>
        <dsp:cNvSpPr/>
      </dsp:nvSpPr>
      <dsp:spPr>
        <a:xfrm>
          <a:off x="3857061" y="3606536"/>
          <a:ext cx="1690827" cy="8454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STAC</a:t>
          </a:r>
          <a:endParaRPr lang="en-US" sz="2400" kern="1200" dirty="0"/>
        </a:p>
      </dsp:txBody>
      <dsp:txXfrm>
        <a:off x="3857061" y="3606536"/>
        <a:ext cx="1690827" cy="845413"/>
      </dsp:txXfrm>
    </dsp:sp>
    <dsp:sp modelId="{E6CAC2B4-12A0-4A30-AA6D-EF4E5337FFD2}">
      <dsp:nvSpPr>
        <dsp:cNvPr id="0" name=""/>
        <dsp:cNvSpPr/>
      </dsp:nvSpPr>
      <dsp:spPr>
        <a:xfrm>
          <a:off x="5902962" y="3606536"/>
          <a:ext cx="1690827" cy="8454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NCFAC</a:t>
          </a:r>
          <a:endParaRPr lang="en-US" sz="2400" kern="1200" dirty="0"/>
        </a:p>
      </dsp:txBody>
      <dsp:txXfrm>
        <a:off x="5902962" y="3606536"/>
        <a:ext cx="1690827" cy="845413"/>
      </dsp:txXfrm>
    </dsp:sp>
    <dsp:sp modelId="{6CED63F5-8F31-4725-B2CD-8FE2C42BF9DD}">
      <dsp:nvSpPr>
        <dsp:cNvPr id="0" name=""/>
        <dsp:cNvSpPr/>
      </dsp:nvSpPr>
      <dsp:spPr>
        <a:xfrm>
          <a:off x="3857061" y="4807024"/>
          <a:ext cx="1690827" cy="8454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MMAC</a:t>
          </a:r>
          <a:endParaRPr lang="en-US" sz="2400" kern="1200" dirty="0"/>
        </a:p>
      </dsp:txBody>
      <dsp:txXfrm>
        <a:off x="3857061" y="4807024"/>
        <a:ext cx="1690827" cy="845413"/>
      </dsp:txXfrm>
    </dsp:sp>
    <dsp:sp modelId="{8575C18D-CD11-4229-8EED-CE9397EDBEA9}">
      <dsp:nvSpPr>
        <dsp:cNvPr id="0" name=""/>
        <dsp:cNvSpPr/>
      </dsp:nvSpPr>
      <dsp:spPr>
        <a:xfrm>
          <a:off x="5902962" y="4807024"/>
          <a:ext cx="1690827" cy="8454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HBARB</a:t>
          </a:r>
          <a:endParaRPr lang="en-US" sz="2400" kern="1200" dirty="0"/>
        </a:p>
      </dsp:txBody>
      <dsp:txXfrm>
        <a:off x="5902962" y="4807024"/>
        <a:ext cx="1690827" cy="845413"/>
      </dsp:txXfrm>
    </dsp:sp>
    <dsp:sp modelId="{616585B3-FC21-47FE-9FF6-5D9E02360C07}">
      <dsp:nvSpPr>
        <dsp:cNvPr id="0" name=""/>
        <dsp:cNvSpPr/>
      </dsp:nvSpPr>
      <dsp:spPr>
        <a:xfrm>
          <a:off x="3857061" y="6007511"/>
          <a:ext cx="1690827" cy="8454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MSPC</a:t>
          </a:r>
          <a:endParaRPr lang="en-US" sz="2400" kern="1200" dirty="0"/>
        </a:p>
      </dsp:txBody>
      <dsp:txXfrm>
        <a:off x="3857061" y="6007511"/>
        <a:ext cx="1690827" cy="8454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B19205-A86B-49B8-9D24-ECCE85128B26}" type="datetimeFigureOut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E0FF88-A26C-4A93-97A9-D7511CC53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5719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E0FF88-A26C-4A93-97A9-D7511CC538A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>
              <a:spcBef>
                <a:spcPct val="0"/>
              </a:spcBef>
            </a:pPr>
            <a:r>
              <a:rPr lang="en-US" smtClean="0"/>
              <a:t>I suggest that “Tier 1 stock – ABC was set through P* analysis” be said as a reminder but not included on the slide since it is not what you want the audience to remember from this part of the presentation.</a:t>
            </a:r>
          </a:p>
          <a:p>
            <a:pPr marL="0" lvl="1" eaLnBrk="1" hangingPunct="1">
              <a:spcBef>
                <a:spcPct val="0"/>
              </a:spcBef>
            </a:pPr>
            <a:endParaRPr lang="en-US" smtClean="0"/>
          </a:p>
          <a:p>
            <a:pPr marL="0" lvl="1" eaLnBrk="1" hangingPunct="1">
              <a:spcBef>
                <a:spcPct val="0"/>
              </a:spcBef>
            </a:pPr>
            <a:r>
              <a:rPr lang="en-US" smtClean="0"/>
              <a:t>I do not like this bullet (Scoring provided rationale for setting ACL = ABC) because the other form of the word, rationalize, has unfortunate, in this case, connotation. Maybe you guys could reword it.</a:t>
            </a:r>
          </a:p>
          <a:p>
            <a:pPr marL="0" lvl="1"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C7FDBA-D3EA-4A23-81D1-A8A6978321B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>
              <a:spcBef>
                <a:spcPct val="0"/>
              </a:spcBef>
            </a:pPr>
            <a:r>
              <a:rPr lang="en-US" smtClean="0"/>
              <a:t>I suggest that “Tier 1 stock – ABC was set through P* analysis” be said as a reminder but not included on the slide since it is not what you want the audience to remember from this part of the presentation.</a:t>
            </a:r>
          </a:p>
          <a:p>
            <a:pPr marL="0" lvl="1" eaLnBrk="1" hangingPunct="1">
              <a:spcBef>
                <a:spcPct val="0"/>
              </a:spcBef>
            </a:pPr>
            <a:endParaRPr lang="en-US" smtClean="0"/>
          </a:p>
          <a:p>
            <a:pPr marL="0" lvl="1" eaLnBrk="1" hangingPunct="1">
              <a:spcBef>
                <a:spcPct val="0"/>
              </a:spcBef>
            </a:pPr>
            <a:r>
              <a:rPr lang="en-US" smtClean="0"/>
              <a:t>I do not like this bullet (Scoring provided rationale for setting ACL = ABC) because the other form of the word, rationalize, has unfortunate, in this case, connotation. Maybe you guys could reword it.</a:t>
            </a:r>
          </a:p>
          <a:p>
            <a:pPr marL="0" lvl="1"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F5E69B-21B0-4A22-AC47-9E2695960D6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E0FF88-A26C-4A93-97A9-D7511CC538A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1, sub 1:  having scientific implications (ecological and socio-economic)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3:  (assignments are cross-disciplinary)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4.  Meeting by meeting assignments as rapporteurs are cross disciplinary.</a:t>
            </a: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89E9B0-5BF6-4BCF-B6C2-D7E00A86125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E0FF88-A26C-4A93-97A9-D7511CC538A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E0FF88-A26C-4A93-97A9-D7511CC538A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2" eaLnBrk="1" hangingPunct="1">
              <a:spcBef>
                <a:spcPct val="0"/>
              </a:spcBef>
            </a:pPr>
            <a:r>
              <a:rPr lang="en-US" smtClean="0"/>
              <a:t>Mention this when you speak to the 2</a:t>
            </a:r>
            <a:r>
              <a:rPr lang="en-US" baseline="30000" smtClean="0"/>
              <a:t>nd</a:t>
            </a:r>
            <a:r>
              <a:rPr lang="en-US" smtClean="0"/>
              <a:t> sub bullet:  Changes are based recommendations from the SSC: </a:t>
            </a:r>
          </a:p>
          <a:p>
            <a:pPr marL="0" lvl="2" eaLnBrk="1" hangingPunct="1">
              <a:spcBef>
                <a:spcPct val="0"/>
              </a:spcBef>
            </a:pPr>
            <a:r>
              <a:rPr lang="en-US" smtClean="0"/>
              <a:t>MHI: because with the establishment of the Monument, the fishery only exists in the MHI &amp; there is small exchange of adults or larvae.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The deep stock complex and some considerations of environmental forcing included (as I vaguely recall) in  the assessment model are the only ECOSYSTEM CONSIDERATIONS that I know of; another reason for the complex is that we cannot separate the effort by species.</a:t>
            </a: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D6BF22-F7CE-41A0-BCEC-65522109981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Evaluation of Assessment Information used in the assessment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Appropriateness of the model characterization of uncertainty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Overfishing not occurring nor overfished, though this has fluctuated with the historical data used and the model specification</a:t>
            </a: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494EA6-84BD-459E-AF29-B816B2CD5127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UVC = ?????; try to use a descriptive general name since the actual name or acronym will mean nothing to 99.9% of attendees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Paul better provide us with a sentence or two regarding what the Habitat information …. Bullet means.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Biomass density (kg/ha) was expanded by using the 0-30 depth area of reefs as an expansion factor assuming that the species are uniformly distributed across the whole area</a:t>
            </a: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3DE5B4-2571-413E-9BD6-AC97F124DFC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Need to explain this last bullet further</a:t>
            </a: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1DFF14-1DFC-4BD2-BAB9-30EAF807901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E0FF88-A26C-4A93-97A9-D7511CC538A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>
              <a:spcBef>
                <a:spcPct val="0"/>
              </a:spcBef>
            </a:pPr>
            <a:r>
              <a:rPr lang="en-US" smtClean="0"/>
              <a:t>I suggest that “Tier 1 stock – ABC was set through P* analysis” be said as a reminder but not included on the slide since it is not what you want the audience to remember from this part of the presentation.</a:t>
            </a:r>
          </a:p>
          <a:p>
            <a:pPr marL="0" lvl="1" eaLnBrk="1" hangingPunct="1">
              <a:spcBef>
                <a:spcPct val="0"/>
              </a:spcBef>
            </a:pPr>
            <a:endParaRPr lang="en-US" smtClean="0"/>
          </a:p>
          <a:p>
            <a:pPr marL="0" lvl="1" eaLnBrk="1" hangingPunct="1">
              <a:spcBef>
                <a:spcPct val="0"/>
              </a:spcBef>
            </a:pPr>
            <a:r>
              <a:rPr lang="en-US" smtClean="0"/>
              <a:t>I do not like this bullet (Scoring provided rationale for setting ACL = ABC) because the other form of the word, rationalize, has unfortunate, in this case, connotation. Maybe you guys could reword it.</a:t>
            </a:r>
          </a:p>
          <a:p>
            <a:pPr marL="0" lvl="1"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FB7197-3141-4319-9405-D56A8182CDC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11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11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11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22049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5-00332_grey-bar.png"/>
          <p:cNvPicPr>
            <a:picLocks noChangeAspect="1"/>
          </p:cNvPicPr>
          <p:nvPr/>
        </p:nvPicPr>
        <p:blipFill>
          <a:blip r:embed="rId3" cstate="print"/>
          <a:srcRect t="93333"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4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38125" y="5622925"/>
            <a:ext cx="8696325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1735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5-00332_grey-bar.png"/>
          <p:cNvPicPr>
            <a:picLocks noChangeAspect="1"/>
          </p:cNvPicPr>
          <p:nvPr/>
        </p:nvPicPr>
        <p:blipFill>
          <a:blip r:embed="rId3" cstate="print"/>
          <a:srcRect t="93333"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4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38125" y="5622925"/>
            <a:ext cx="8696325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2356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5-00332_grey-bar.png"/>
          <p:cNvPicPr>
            <a:picLocks noChangeAspect="1"/>
          </p:cNvPicPr>
          <p:nvPr/>
        </p:nvPicPr>
        <p:blipFill>
          <a:blip r:embed="rId3" cstate="print"/>
          <a:srcRect t="93333"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4" descr="C:\Program Files\Microsoft Resource DVD Artwork\DVD_ART\Artwork_Imagery\Shapes and Graphics\Line\faded white lin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38125" y="5622925"/>
            <a:ext cx="8696325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2356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6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38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11" r:id="rId9"/>
    <p:sldLayoutId id="2147483741" r:id="rId10"/>
    <p:sldLayoutId id="2147483742" r:id="rId11"/>
    <p:sldLayoutId id="2147483710" r:id="rId12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34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25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175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0413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3788" indent="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55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0" r:id="rId3"/>
    <p:sldLayoutId id="2147483729" r:id="rId4"/>
    <p:sldLayoutId id="2147483728" r:id="rId5"/>
    <p:sldLayoutId id="2147483727" r:id="rId6"/>
    <p:sldLayoutId id="2147483726" r:id="rId7"/>
    <p:sldLayoutId id="2147483725" r:id="rId8"/>
    <p:sldLayoutId id="2147483724" r:id="rId9"/>
    <p:sldLayoutId id="2147483723" r:id="rId10"/>
    <p:sldLayoutId id="2147483722" r:id="rId11"/>
    <p:sldLayoutId id="2147483721" r:id="rId12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97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25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175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0413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3788" indent="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55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7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39" r:id="rId3"/>
    <p:sldLayoutId id="2147483738" r:id="rId4"/>
    <p:sldLayoutId id="2147483737" r:id="rId5"/>
    <p:sldLayoutId id="2147483736" r:id="rId6"/>
    <p:sldLayoutId id="2147483735" r:id="rId7"/>
    <p:sldLayoutId id="2147483734" r:id="rId8"/>
    <p:sldLayoutId id="2147483745" r:id="rId9"/>
    <p:sldLayoutId id="2147483746" r:id="rId10"/>
    <p:sldLayoutId id="2147483747" r:id="rId11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 flip="none" rotWithShape="1">
            <a:gsLst>
              <a:gs pos="0">
                <a:schemeClr val="accent2">
                  <a:lumMod val="50000"/>
                </a:schemeClr>
              </a:gs>
              <a:gs pos="36000">
                <a:schemeClr val="accent2">
                  <a:lumMod val="75000"/>
                </a:schemeClr>
              </a:gs>
              <a:gs pos="86000">
                <a:schemeClr val="accent2">
                  <a:lumMod val="50000"/>
                </a:schemeClr>
              </a:gs>
            </a:gsLst>
            <a:lin ang="5400000" scaled="0"/>
            <a:tileRect/>
          </a:gradFill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460375" indent="-4603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854075" indent="-39370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258888" indent="-404813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55763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1941513" indent="-4000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403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1905000"/>
            <a:ext cx="8040687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</p:sldLayoutIdLst>
  <p:transition>
    <p:fade/>
  </p:transition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 flip="none" rotWithShape="1">
            <a:gsLst>
              <a:gs pos="0">
                <a:schemeClr val="accent2">
                  <a:lumMod val="50000"/>
                </a:schemeClr>
              </a:gs>
              <a:gs pos="36000">
                <a:schemeClr val="accent2">
                  <a:lumMod val="75000"/>
                </a:schemeClr>
              </a:gs>
              <a:gs pos="86000">
                <a:schemeClr val="accent2">
                  <a:lumMod val="50000"/>
                </a:schemeClr>
              </a:gs>
            </a:gsLst>
            <a:lin ang="5400000" scaled="0"/>
            <a:tileRect/>
          </a:gradFill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175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0413" indent="-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3788" indent="63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55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2.gi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0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PFMC_Large_Transparent.gif"/>
          <p:cNvPicPr>
            <a:picLocks noChangeAspect="1"/>
          </p:cNvPicPr>
          <p:nvPr/>
        </p:nvPicPr>
        <p:blipFill>
          <a:blip r:embed="rId3" cstate="print">
            <a:lum bright="30000"/>
          </a:blip>
          <a:srcRect l="29766" t="29418" r="9284" b="15929"/>
          <a:stretch>
            <a:fillRect/>
          </a:stretch>
        </p:blipFill>
        <p:spPr>
          <a:xfrm>
            <a:off x="0" y="1"/>
            <a:ext cx="2549397" cy="2285999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681913" cy="1828800"/>
          </a:xfrm>
        </p:spPr>
        <p:txBody>
          <a:bodyPr/>
          <a:lstStyle/>
          <a:p>
            <a:pPr algn="r" defTabSz="914363" eaLnBrk="1" fontAlgn="auto" hangingPunct="1">
              <a:spcAft>
                <a:spcPts val="0"/>
              </a:spcAft>
              <a:defRPr/>
            </a:pPr>
            <a:r>
              <a:rPr sz="4400" dirty="0" smtClean="0"/>
              <a:t>Ecosystem-based Fishery Management Approaches in the Western Pacific Region</a:t>
            </a:r>
            <a:endParaRPr sz="4400" dirty="0"/>
          </a:p>
        </p:txBody>
      </p:sp>
      <p:sp>
        <p:nvSpPr>
          <p:cNvPr id="47107" name="Subtitle 2"/>
          <p:cNvSpPr>
            <a:spLocks noGrp="1"/>
          </p:cNvSpPr>
          <p:nvPr>
            <p:ph type="subTitle" idx="1"/>
          </p:nvPr>
        </p:nvSpPr>
        <p:spPr>
          <a:xfrm>
            <a:off x="762000" y="3881438"/>
            <a:ext cx="7681913" cy="842962"/>
          </a:xfrm>
        </p:spPr>
        <p:txBody>
          <a:bodyPr>
            <a:spAutoFit/>
          </a:bodyPr>
          <a:lstStyle/>
          <a:p>
            <a:pPr algn="r" eaLnBrk="1" hangingPunct="1">
              <a:spcBef>
                <a:spcPct val="0"/>
              </a:spcBef>
            </a:pPr>
            <a:r>
              <a:rPr lang="en-US" sz="2400" smtClean="0"/>
              <a:t>2011 National Scientific and Statistical Committee Workshop</a:t>
            </a:r>
          </a:p>
          <a:p>
            <a:pPr algn="r" eaLnBrk="1" hangingPunct="1">
              <a:spcBef>
                <a:spcPct val="0"/>
              </a:spcBef>
            </a:pPr>
            <a:r>
              <a:rPr lang="en-US" sz="1600" smtClean="0"/>
              <a:t>Kingsmill Conference Center , Williamsburg, VA</a:t>
            </a:r>
          </a:p>
          <a:p>
            <a:pPr algn="r" eaLnBrk="1" hangingPunct="1">
              <a:spcBef>
                <a:spcPct val="0"/>
              </a:spcBef>
            </a:pPr>
            <a:r>
              <a:rPr lang="en-US" sz="1600" smtClean="0"/>
              <a:t>October 4 to 6, 2011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PFMC_Large_Transparent.gif"/>
          <p:cNvPicPr>
            <a:picLocks noChangeAspect="1"/>
          </p:cNvPicPr>
          <p:nvPr/>
        </p:nvPicPr>
        <p:blipFill>
          <a:blip r:embed="rId3" cstate="print">
            <a:lum bright="30000"/>
          </a:blip>
          <a:srcRect r="31111" b="37778"/>
          <a:stretch>
            <a:fillRect/>
          </a:stretch>
        </p:blipFill>
        <p:spPr>
          <a:xfrm>
            <a:off x="5715000" y="3760838"/>
            <a:ext cx="3428999" cy="309716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64257"/>
          </a:xfrm>
        </p:spPr>
        <p:txBody>
          <a:bodyPr/>
          <a:lstStyle/>
          <a:p>
            <a:pPr algn="r" defTabSz="914363" eaLnBrk="1" fontAlgn="auto" hangingPunct="1">
              <a:spcAft>
                <a:spcPts val="0"/>
              </a:spcAft>
              <a:defRPr/>
            </a:pPr>
            <a:r>
              <a:rPr sz="4000"/>
              <a:t>SEEM DIMENSIONS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382000" cy="5568192"/>
          </a:xfrm>
        </p:spPr>
        <p:txBody>
          <a:bodyPr/>
          <a:lstStyle/>
          <a:p>
            <a:pPr eaLnBrk="1" hangingPunct="1"/>
            <a:r>
              <a:rPr lang="en-US" dirty="0" smtClean="0"/>
              <a:t>Social Dimension</a:t>
            </a:r>
            <a:r>
              <a:rPr lang="en-US" sz="3600" dirty="0" smtClean="0"/>
              <a:t>  </a:t>
            </a:r>
          </a:p>
          <a:p>
            <a:pPr lvl="1" eaLnBrk="1" hangingPunct="1"/>
            <a:r>
              <a:rPr lang="en-US" sz="2600" dirty="0" smtClean="0"/>
              <a:t>Perpetuates cultural and traditional values</a:t>
            </a:r>
          </a:p>
          <a:p>
            <a:pPr lvl="1" eaLnBrk="1" hangingPunct="1"/>
            <a:r>
              <a:rPr lang="en-US" sz="2600" dirty="0" smtClean="0"/>
              <a:t>Provides symbolically-valued &amp; culturally-important fish</a:t>
            </a:r>
          </a:p>
          <a:p>
            <a:pPr lvl="1" eaLnBrk="1" hangingPunct="1"/>
            <a:r>
              <a:rPr lang="en-US" sz="2600" dirty="0" smtClean="0"/>
              <a:t>Bottomfishing is a unique highly skilled occupation that is waning and should be maintained</a:t>
            </a:r>
          </a:p>
          <a:p>
            <a:pPr lvl="1" eaLnBrk="1" hangingPunct="1"/>
            <a:r>
              <a:rPr lang="en-US" sz="2600" dirty="0" smtClean="0"/>
              <a:t>Contributes to Hawaii’s food security</a:t>
            </a:r>
          </a:p>
          <a:p>
            <a:pPr eaLnBrk="1" hangingPunct="1"/>
            <a:r>
              <a:rPr lang="en-US" dirty="0" smtClean="0"/>
              <a:t>Economic Dimension</a:t>
            </a:r>
          </a:p>
          <a:p>
            <a:pPr lvl="1" eaLnBrk="1" hangingPunct="1"/>
            <a:r>
              <a:rPr lang="en-US" sz="2600" dirty="0" smtClean="0"/>
              <a:t>There is economic reliance of other industries on the fishery (multiplier effect)</a:t>
            </a:r>
          </a:p>
          <a:p>
            <a:pPr lvl="1" eaLnBrk="1" hangingPunct="1"/>
            <a:r>
              <a:rPr lang="en-US" sz="2600" dirty="0" smtClean="0"/>
              <a:t>Financial security of the fishery and its participants is readily compromised by management decisions</a:t>
            </a:r>
          </a:p>
          <a:p>
            <a:pPr lvl="1" eaLnBrk="1" hangingPunct="1"/>
            <a:r>
              <a:rPr lang="en-US" sz="2600" dirty="0" smtClean="0"/>
              <a:t>Provides a unique product (never frozen, fresh low carbon footprint signature fish in regional cuisine)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PFMC_Large_Transparent.gif"/>
          <p:cNvPicPr>
            <a:picLocks noChangeAspect="1"/>
          </p:cNvPicPr>
          <p:nvPr/>
        </p:nvPicPr>
        <p:blipFill>
          <a:blip r:embed="rId3" cstate="print">
            <a:lum bright="30000"/>
          </a:blip>
          <a:srcRect r="31111" b="37778"/>
          <a:stretch>
            <a:fillRect/>
          </a:stretch>
        </p:blipFill>
        <p:spPr>
          <a:xfrm>
            <a:off x="5715000" y="3760838"/>
            <a:ext cx="3428999" cy="309716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64257"/>
          </a:xfrm>
        </p:spPr>
        <p:txBody>
          <a:bodyPr/>
          <a:lstStyle/>
          <a:p>
            <a:pPr algn="r" defTabSz="914363" eaLnBrk="1" fontAlgn="auto" hangingPunct="1">
              <a:spcAft>
                <a:spcPts val="0"/>
              </a:spcAft>
              <a:defRPr/>
            </a:pPr>
            <a:r>
              <a:rPr sz="4000"/>
              <a:t>SEEM </a:t>
            </a:r>
            <a:r>
              <a:rPr sz="4000" smtClean="0"/>
              <a:t>DIMENSION</a:t>
            </a:r>
            <a:endParaRPr sz="4000" dirty="0"/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4432495"/>
          </a:xfrm>
        </p:spPr>
        <p:txBody>
          <a:bodyPr/>
          <a:lstStyle/>
          <a:p>
            <a:pPr eaLnBrk="1" hangingPunct="1"/>
            <a:r>
              <a:rPr lang="en-US" dirty="0" smtClean="0"/>
              <a:t>Ecological Dimension</a:t>
            </a:r>
          </a:p>
          <a:p>
            <a:pPr lvl="1" eaLnBrk="1" hangingPunct="1"/>
            <a:r>
              <a:rPr lang="en-US" sz="2600" dirty="0" smtClean="0"/>
              <a:t>Uncertainty of ecosystem dynamics</a:t>
            </a:r>
          </a:p>
          <a:p>
            <a:pPr lvl="1" eaLnBrk="1" hangingPunct="1"/>
            <a:r>
              <a:rPr lang="en-US" sz="2600" dirty="0" smtClean="0"/>
              <a:t>Shift of fishing pressure onto species outside Deep 7 upon closure of the Deep 7 fishery</a:t>
            </a:r>
          </a:p>
          <a:p>
            <a:pPr eaLnBrk="1" hangingPunct="1"/>
            <a:r>
              <a:rPr lang="en-US" dirty="0" smtClean="0"/>
              <a:t>Management Uncertainty Dimension</a:t>
            </a:r>
          </a:p>
          <a:p>
            <a:pPr lvl="1" eaLnBrk="1" hangingPunct="1"/>
            <a:r>
              <a:rPr lang="en-US" sz="2600" dirty="0" smtClean="0"/>
              <a:t>Unreported recreational landings</a:t>
            </a:r>
          </a:p>
          <a:p>
            <a:pPr lvl="1" eaLnBrk="1" hangingPunct="1"/>
            <a:r>
              <a:rPr lang="en-US" sz="2600" dirty="0" smtClean="0"/>
              <a:t>Commercial catch reporting, including misreporting</a:t>
            </a:r>
          </a:p>
          <a:p>
            <a:pPr lvl="1" eaLnBrk="1" hangingPunct="1"/>
            <a:r>
              <a:rPr lang="en-US" sz="2600" dirty="0" smtClean="0"/>
              <a:t>Weather influences ability to fish and its productivity</a:t>
            </a:r>
          </a:p>
          <a:p>
            <a:pPr lvl="1" eaLnBrk="1" hangingPunct="1"/>
            <a:r>
              <a:rPr lang="en-US" sz="2600" dirty="0" smtClean="0"/>
              <a:t>Monitoring, including ability to forecast</a:t>
            </a:r>
          </a:p>
          <a:p>
            <a:pPr lvl="1" eaLnBrk="1" hangingPunct="1"/>
            <a:r>
              <a:rPr lang="en-US" sz="2600" dirty="0" smtClean="0"/>
              <a:t>Recreational discard mortality caused  by high-grading?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PFMC_Large_Transparent.gif"/>
          <p:cNvPicPr>
            <a:picLocks noChangeAspect="1"/>
          </p:cNvPicPr>
          <p:nvPr/>
        </p:nvPicPr>
        <p:blipFill>
          <a:blip r:embed="rId3" cstate="print">
            <a:lum bright="30000"/>
          </a:blip>
          <a:srcRect r="31111" b="37778"/>
          <a:stretch>
            <a:fillRect/>
          </a:stretch>
        </p:blipFill>
        <p:spPr>
          <a:xfrm>
            <a:off x="5715000" y="3760838"/>
            <a:ext cx="3428999" cy="309716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1204"/>
            <a:ext cx="8382000" cy="1107996"/>
          </a:xfrm>
        </p:spPr>
        <p:txBody>
          <a:bodyPr/>
          <a:lstStyle/>
          <a:p>
            <a:pPr defTabSz="914363" eaLnBrk="1" fontAlgn="auto" hangingPunct="1">
              <a:spcAft>
                <a:spcPts val="0"/>
              </a:spcAft>
              <a:defRPr/>
            </a:pPr>
            <a:r>
              <a:rPr sz="4000"/>
              <a:t>SSC-Council Interaction in Policy Development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47800" y="-228600"/>
          <a:ext cx="838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5540" name="TextBox 5"/>
          <p:cNvSpPr txBox="1">
            <a:spLocks noChangeArrowheads="1"/>
          </p:cNvSpPr>
          <p:nvPr/>
        </p:nvSpPr>
        <p:spPr bwMode="auto">
          <a:xfrm>
            <a:off x="228600" y="2514600"/>
            <a:ext cx="5791200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u="sng">
                <a:solidFill>
                  <a:schemeClr val="bg1"/>
                </a:solidFill>
                <a:latin typeface="Calibri" pitchFamily="34" charset="0"/>
              </a:rPr>
              <a:t>Committees established by Congress</a:t>
            </a:r>
          </a:p>
          <a:p>
            <a:r>
              <a:rPr lang="en-US" sz="2000" i="1">
                <a:solidFill>
                  <a:schemeClr val="bg1"/>
                </a:solidFill>
                <a:latin typeface="Calibri" pitchFamily="34" charset="0"/>
              </a:rPr>
              <a:t>SSC</a:t>
            </a: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 – Scientific and Statistical Committee</a:t>
            </a:r>
          </a:p>
          <a:p>
            <a:r>
              <a:rPr lang="en-US" sz="2000" i="1">
                <a:solidFill>
                  <a:schemeClr val="bg1"/>
                </a:solidFill>
                <a:latin typeface="Calibri" pitchFamily="34" charset="0"/>
              </a:rPr>
              <a:t>AP</a:t>
            </a: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 – Advisory Panel</a:t>
            </a:r>
          </a:p>
          <a:p>
            <a:endParaRPr lang="en-US" sz="200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2000" b="1" u="sng">
                <a:solidFill>
                  <a:schemeClr val="bg1"/>
                </a:solidFill>
                <a:latin typeface="Calibri" pitchFamily="34" charset="0"/>
              </a:rPr>
              <a:t>Advisory bodies established by the Council</a:t>
            </a:r>
          </a:p>
          <a:p>
            <a:r>
              <a:rPr lang="en-US" sz="2000" i="1">
                <a:solidFill>
                  <a:schemeClr val="bg1"/>
                </a:solidFill>
                <a:latin typeface="Calibri" pitchFamily="34" charset="0"/>
              </a:rPr>
              <a:t>PT</a:t>
            </a: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 – Plan Team</a:t>
            </a:r>
            <a:endParaRPr lang="en-US" sz="2000" i="1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2000" i="1">
                <a:solidFill>
                  <a:schemeClr val="bg1"/>
                </a:solidFill>
                <a:latin typeface="Calibri" pitchFamily="34" charset="0"/>
              </a:rPr>
              <a:t>SSRC</a:t>
            </a: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 – Social Science Research Committee</a:t>
            </a:r>
          </a:p>
          <a:p>
            <a:r>
              <a:rPr lang="en-US" sz="2000" i="1">
                <a:solidFill>
                  <a:schemeClr val="bg1"/>
                </a:solidFill>
                <a:latin typeface="Calibri" pitchFamily="34" charset="0"/>
              </a:rPr>
              <a:t>STAC </a:t>
            </a: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– Sea Turtle Advisory Committee</a:t>
            </a:r>
          </a:p>
          <a:p>
            <a:r>
              <a:rPr lang="en-US" sz="2000" i="1">
                <a:solidFill>
                  <a:schemeClr val="bg1"/>
                </a:solidFill>
                <a:latin typeface="Calibri" pitchFamily="34" charset="0"/>
              </a:rPr>
              <a:t>NCFAC</a:t>
            </a: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 – Non-Commercial Fisheries Advisory Committee</a:t>
            </a:r>
          </a:p>
          <a:p>
            <a:r>
              <a:rPr lang="en-US" sz="2000" i="1">
                <a:solidFill>
                  <a:schemeClr val="bg1"/>
                </a:solidFill>
                <a:latin typeface="Calibri" pitchFamily="34" charset="0"/>
              </a:rPr>
              <a:t>MMAC</a:t>
            </a: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 – Marine Mammal Advisory Committee</a:t>
            </a:r>
          </a:p>
          <a:p>
            <a:r>
              <a:rPr lang="en-US" sz="2000" i="1">
                <a:solidFill>
                  <a:schemeClr val="bg1"/>
                </a:solidFill>
                <a:latin typeface="Calibri" pitchFamily="34" charset="0"/>
              </a:rPr>
              <a:t>MSPC</a:t>
            </a: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 – Marine Spatial Planning Committee</a:t>
            </a:r>
          </a:p>
          <a:p>
            <a:r>
              <a:rPr lang="en-US" sz="2000" i="1">
                <a:solidFill>
                  <a:schemeClr val="bg1"/>
                </a:solidFill>
                <a:latin typeface="Calibri" pitchFamily="34" charset="0"/>
              </a:rPr>
              <a:t>HBARB</a:t>
            </a: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 – Hawaii Bottomfish Advisory Review Board</a:t>
            </a:r>
          </a:p>
        </p:txBody>
      </p:sp>
      <p:sp>
        <p:nvSpPr>
          <p:cNvPr id="8" name="Right Arrow 7"/>
          <p:cNvSpPr/>
          <p:nvPr/>
        </p:nvSpPr>
        <p:spPr bwMode="auto">
          <a:xfrm rot="10800000">
            <a:off x="3799936" y="1676400"/>
            <a:ext cx="1076864" cy="5334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>
              <a:defRPr/>
            </a:pPr>
            <a:endParaRPr lang="en-US" sz="2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 rot="10800000">
            <a:off x="5476336" y="1676400"/>
            <a:ext cx="772064" cy="5334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>
              <a:defRPr/>
            </a:pPr>
            <a:endParaRPr lang="en-US" sz="2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 rot="20693376">
            <a:off x="3098908" y="1045537"/>
            <a:ext cx="1076864" cy="5334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>
              <a:defRPr/>
            </a:pPr>
            <a:endParaRPr lang="en-US" sz="2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PFMC_Large_Transparent.gif"/>
          <p:cNvPicPr>
            <a:picLocks noChangeAspect="1"/>
          </p:cNvPicPr>
          <p:nvPr/>
        </p:nvPicPr>
        <p:blipFill>
          <a:blip r:embed="rId3" cstate="print">
            <a:lum bright="30000"/>
          </a:blip>
          <a:srcRect r="31111" b="37778"/>
          <a:stretch>
            <a:fillRect/>
          </a:stretch>
        </p:blipFill>
        <p:spPr>
          <a:xfrm>
            <a:off x="5715001" y="3760839"/>
            <a:ext cx="3428999" cy="309716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107996"/>
          </a:xfrm>
        </p:spPr>
        <p:txBody>
          <a:bodyPr/>
          <a:lstStyle/>
          <a:p>
            <a:pPr algn="r" defTabSz="914363" eaLnBrk="1" fontAlgn="auto" hangingPunct="1">
              <a:spcAft>
                <a:spcPts val="0"/>
              </a:spcAft>
              <a:defRPr/>
            </a:pPr>
            <a:r>
              <a:rPr sz="4000"/>
              <a:t>SSC-Council Interaction in Policy Development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4178300"/>
          </a:xfrm>
        </p:spPr>
        <p:txBody>
          <a:bodyPr/>
          <a:lstStyle/>
          <a:p>
            <a:pPr eaLnBrk="1" hangingPunct="1"/>
            <a:r>
              <a:rPr lang="en-US" smtClean="0"/>
              <a:t>Advisory group recommendations vetted through the SSC</a:t>
            </a:r>
          </a:p>
          <a:p>
            <a:pPr lvl="1" eaLnBrk="1" hangingPunct="1"/>
            <a:r>
              <a:rPr lang="en-US" smtClean="0"/>
              <a:t>Scientific basis for supporting or modifying the recommendations</a:t>
            </a:r>
          </a:p>
          <a:p>
            <a:pPr lvl="1" eaLnBrk="1" hangingPunct="1"/>
            <a:r>
              <a:rPr lang="en-US" smtClean="0"/>
              <a:t>Modifications for scientific credibility</a:t>
            </a:r>
          </a:p>
          <a:p>
            <a:pPr eaLnBrk="1" hangingPunct="1"/>
            <a:r>
              <a:rPr lang="en-US" smtClean="0"/>
              <a:t>SSC operates by consensus; uses rapporteurs</a:t>
            </a:r>
          </a:p>
          <a:p>
            <a:pPr lvl="1" eaLnBrk="1" hangingPunct="1"/>
            <a:r>
              <a:rPr lang="en-US" smtClean="0"/>
              <a:t>Recommendations reviewed and edited on day 3</a:t>
            </a:r>
          </a:p>
          <a:p>
            <a:pPr eaLnBrk="1" hangingPunct="1"/>
            <a:r>
              <a:rPr lang="en-US" smtClean="0"/>
              <a:t>Purely policy matters are passed back to the Council without comment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PFMC_Large_Transparent.gif"/>
          <p:cNvPicPr>
            <a:picLocks noChangeAspect="1"/>
          </p:cNvPicPr>
          <p:nvPr/>
        </p:nvPicPr>
        <p:blipFill>
          <a:blip r:embed="rId3" cstate="print">
            <a:lum bright="30000"/>
          </a:blip>
          <a:srcRect r="31111" b="37778"/>
          <a:stretch>
            <a:fillRect/>
          </a:stretch>
        </p:blipFill>
        <p:spPr>
          <a:xfrm>
            <a:off x="5715000" y="3760838"/>
            <a:ext cx="3428999" cy="309716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564257"/>
          </a:xfrm>
        </p:spPr>
        <p:txBody>
          <a:bodyPr/>
          <a:lstStyle/>
          <a:p>
            <a:pPr algn="r" defTabSz="914363" eaLnBrk="1" fontAlgn="auto" hangingPunct="1">
              <a:spcAft>
                <a:spcPts val="0"/>
              </a:spcAft>
              <a:defRPr/>
            </a:pPr>
            <a:r>
              <a:rPr sz="4000"/>
              <a:t>Institutional Framework</a:t>
            </a:r>
          </a:p>
        </p:txBody>
      </p:sp>
      <p:sp>
        <p:nvSpPr>
          <p:cNvPr id="48131" name="Content Placeholder 4"/>
          <p:cNvSpPr>
            <a:spLocks noGrp="1"/>
          </p:cNvSpPr>
          <p:nvPr>
            <p:ph idx="1"/>
          </p:nvPr>
        </p:nvSpPr>
        <p:spPr>
          <a:xfrm>
            <a:off x="381000" y="1522413"/>
            <a:ext cx="8382000" cy="4530725"/>
          </a:xfrm>
        </p:spPr>
        <p:txBody>
          <a:bodyPr/>
          <a:lstStyle/>
          <a:p>
            <a:pPr eaLnBrk="1" hangingPunct="1"/>
            <a:r>
              <a:rPr lang="en-US" sz="3600" smtClean="0"/>
              <a:t>WPRFMC transitioned from FMPs to FEPs</a:t>
            </a:r>
          </a:p>
          <a:p>
            <a:pPr lvl="1" eaLnBrk="1" hangingPunct="1"/>
            <a:r>
              <a:rPr lang="en-US" sz="3200" smtClean="0"/>
              <a:t>Expanded the range of issues</a:t>
            </a:r>
          </a:p>
          <a:p>
            <a:pPr lvl="1" eaLnBrk="1" hangingPunct="1"/>
            <a:r>
              <a:rPr lang="en-US" sz="3200" smtClean="0"/>
              <a:t>Broadened the organizational structure</a:t>
            </a:r>
          </a:p>
          <a:p>
            <a:pPr lvl="1" eaLnBrk="1" hangingPunct="1"/>
            <a:r>
              <a:rPr lang="en-US" sz="3200" smtClean="0"/>
              <a:t>Incorporated community input and local knowledge</a:t>
            </a:r>
          </a:p>
          <a:p>
            <a:pPr lvl="1" eaLnBrk="1" hangingPunct="1"/>
            <a:r>
              <a:rPr lang="en-US" sz="3200" smtClean="0"/>
              <a:t>Conducted Workshops</a:t>
            </a:r>
          </a:p>
          <a:p>
            <a:pPr lvl="2" eaLnBrk="1" hangingPunct="1"/>
            <a:r>
              <a:rPr lang="en-US" sz="2800" smtClean="0"/>
              <a:t>Ecosystem Science</a:t>
            </a:r>
          </a:p>
          <a:p>
            <a:pPr lvl="2" eaLnBrk="1" hangingPunct="1"/>
            <a:r>
              <a:rPr lang="en-US" sz="2800" smtClean="0"/>
              <a:t>Socio-economic Science</a:t>
            </a:r>
          </a:p>
          <a:p>
            <a:pPr lvl="2" eaLnBrk="1" hangingPunct="1"/>
            <a:r>
              <a:rPr lang="en-US" sz="2800" smtClean="0"/>
              <a:t>Policy Development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PFMC_Large_Transparent.gif"/>
          <p:cNvPicPr>
            <a:picLocks noChangeAspect="1"/>
          </p:cNvPicPr>
          <p:nvPr/>
        </p:nvPicPr>
        <p:blipFill>
          <a:blip r:embed="rId3" cstate="print">
            <a:lum bright="30000"/>
          </a:blip>
          <a:srcRect r="31111" b="37778"/>
          <a:stretch>
            <a:fillRect/>
          </a:stretch>
        </p:blipFill>
        <p:spPr>
          <a:xfrm>
            <a:off x="5715000" y="3760838"/>
            <a:ext cx="3428999" cy="309716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pPr algn="r" defTabSz="914363" eaLnBrk="1" fontAlgn="auto" hangingPunct="1">
              <a:spcAft>
                <a:spcPts val="0"/>
              </a:spcAft>
              <a:defRPr/>
            </a:pPr>
            <a:r>
              <a:rPr sz="4000"/>
              <a:t>Institutional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16000"/>
            <a:ext cx="8534400" cy="5842000"/>
          </a:xfrm>
        </p:spPr>
        <p:txBody>
          <a:bodyPr rtlCol="0"/>
          <a:lstStyle/>
          <a:p>
            <a:pPr defTabSz="914363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Regional Ecosystem Advisory Committees (REAC)</a:t>
            </a:r>
          </a:p>
          <a:p>
            <a:pPr lvl="1" defTabSz="914363"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Broadened collaboration </a:t>
            </a:r>
          </a:p>
          <a:p>
            <a:pPr marL="854075" lvl="2" indent="0" defTabSz="914363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/>
              <a:t>F</a:t>
            </a:r>
            <a:r>
              <a:rPr lang="en-US" sz="2800" dirty="0" smtClean="0"/>
              <a:t>ederal, state, and local management bodies; NGOs, communities and the public</a:t>
            </a:r>
          </a:p>
          <a:p>
            <a:pPr lvl="1" defTabSz="914363" eaLnBrk="1" fontAlgn="auto" hangingPunct="1">
              <a:spcAft>
                <a:spcPts val="0"/>
              </a:spcAft>
              <a:defRPr/>
            </a:pPr>
            <a:r>
              <a:rPr lang="en-US" sz="3200" dirty="0"/>
              <a:t>R</a:t>
            </a:r>
            <a:r>
              <a:rPr lang="en-US" sz="3200" dirty="0" smtClean="0"/>
              <a:t>esponsibilities or </a:t>
            </a:r>
            <a:r>
              <a:rPr lang="en-US" sz="3200" dirty="0"/>
              <a:t>interest of </a:t>
            </a:r>
            <a:r>
              <a:rPr lang="en-US" sz="3200" dirty="0" smtClean="0"/>
              <a:t>representatives  </a:t>
            </a:r>
          </a:p>
          <a:p>
            <a:pPr marL="854075" lvl="2" indent="0" defTabSz="914363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 smtClean="0"/>
              <a:t>Included land-based and non-fishing activities that affect the marine environment</a:t>
            </a:r>
          </a:p>
          <a:p>
            <a:pPr defTabSz="914363"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Background of 19 WP SSC members</a:t>
            </a:r>
          </a:p>
          <a:p>
            <a:pPr marL="460375" lvl="1" indent="0" defTabSz="914363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dirty="0" smtClean="0"/>
              <a:t>Anthropology; archaeology; ecology; economics; ecosystem modeling; ecosystem science; fishery biology; and sociology</a:t>
            </a:r>
            <a:endParaRPr lang="en-US" sz="3200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PFMC_Large_Transparent.gif"/>
          <p:cNvPicPr>
            <a:picLocks noChangeAspect="1"/>
          </p:cNvPicPr>
          <p:nvPr/>
        </p:nvPicPr>
        <p:blipFill>
          <a:blip r:embed="rId3" cstate="print">
            <a:lum bright="30000"/>
          </a:blip>
          <a:srcRect r="31111" b="37778"/>
          <a:stretch>
            <a:fillRect/>
          </a:stretch>
        </p:blipFill>
        <p:spPr>
          <a:xfrm>
            <a:off x="5715000" y="3760838"/>
            <a:ext cx="3428999" cy="309716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pPr algn="r" defTabSz="914363" eaLnBrk="1" fontAlgn="auto" hangingPunct="1">
              <a:spcAft>
                <a:spcPts val="0"/>
              </a:spcAft>
              <a:defRPr/>
            </a:pPr>
            <a:r>
              <a:rPr sz="4000"/>
              <a:t>Incorporating Ecosystem Considerations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381000" y="1236663"/>
            <a:ext cx="8382000" cy="4292457"/>
          </a:xfrm>
        </p:spPr>
        <p:txBody>
          <a:bodyPr/>
          <a:lstStyle/>
          <a:p>
            <a:pPr eaLnBrk="1" hangingPunct="1"/>
            <a:r>
              <a:rPr lang="en-US" sz="4000" dirty="0" smtClean="0"/>
              <a:t>Hawaii Bottomfish Fishery</a:t>
            </a:r>
          </a:p>
          <a:p>
            <a:pPr lvl="1" eaLnBrk="1" hangingPunct="1"/>
            <a:r>
              <a:rPr lang="en-US" sz="3600" dirty="0" smtClean="0"/>
              <a:t>MUS composed of two components</a:t>
            </a:r>
          </a:p>
          <a:p>
            <a:pPr lvl="2" eaLnBrk="1" hangingPunct="1"/>
            <a:r>
              <a:rPr lang="en-US" sz="3200" dirty="0" smtClean="0"/>
              <a:t>Shallow (mostly reef fish) &amp; deep (snapper and grouper)</a:t>
            </a:r>
          </a:p>
          <a:p>
            <a:pPr lvl="1" eaLnBrk="1" hangingPunct="1"/>
            <a:r>
              <a:rPr lang="en-US" sz="3600" dirty="0" smtClean="0"/>
              <a:t>2011 MHI Bottomfish Stock Assessment</a:t>
            </a:r>
          </a:p>
          <a:p>
            <a:pPr lvl="2" eaLnBrk="1" hangingPunct="1"/>
            <a:r>
              <a:rPr lang="en-US" sz="3200" dirty="0" smtClean="0"/>
              <a:t>Addressed only the MHI stocks</a:t>
            </a:r>
          </a:p>
          <a:p>
            <a:pPr lvl="2" eaLnBrk="1" hangingPunct="1"/>
            <a:r>
              <a:rPr lang="en-US" sz="3200" dirty="0" smtClean="0"/>
              <a:t>Assessed the deep stocks as a single complex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PFMC_Large_Transparent.gif"/>
          <p:cNvPicPr>
            <a:picLocks noChangeAspect="1"/>
          </p:cNvPicPr>
          <p:nvPr/>
        </p:nvPicPr>
        <p:blipFill>
          <a:blip r:embed="rId3" cstate="print">
            <a:lum bright="30000"/>
          </a:blip>
          <a:srcRect r="31111" b="37778"/>
          <a:stretch>
            <a:fillRect/>
          </a:stretch>
        </p:blipFill>
        <p:spPr>
          <a:xfrm>
            <a:off x="5715000" y="3760838"/>
            <a:ext cx="3428999" cy="309716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pPr algn="r" defTabSz="914363" eaLnBrk="1" fontAlgn="auto" hangingPunct="1">
              <a:spcAft>
                <a:spcPts val="0"/>
              </a:spcAft>
              <a:defRPr/>
            </a:pPr>
            <a:r>
              <a:rPr sz="4000"/>
              <a:t>Incorporating Ecosystem Considerations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4569456"/>
          </a:xfrm>
        </p:spPr>
        <p:txBody>
          <a:bodyPr/>
          <a:lstStyle/>
          <a:p>
            <a:pPr eaLnBrk="1" hangingPunct="1"/>
            <a:r>
              <a:rPr lang="en-US" sz="3600" dirty="0" smtClean="0"/>
              <a:t>Hawaii Bottomfish Fishery - Continued</a:t>
            </a:r>
          </a:p>
          <a:p>
            <a:pPr lvl="1" eaLnBrk="1" hangingPunct="1"/>
            <a:r>
              <a:rPr lang="en-US" sz="3200" dirty="0" smtClean="0"/>
              <a:t>Tier 1 stock – P* analysis (to determine ABC)</a:t>
            </a:r>
          </a:p>
          <a:p>
            <a:pPr lvl="1" eaLnBrk="1" hangingPunct="1"/>
            <a:r>
              <a:rPr lang="en-US" sz="3200" dirty="0" smtClean="0"/>
              <a:t>Scoring system reduced P* from max of 50%</a:t>
            </a:r>
          </a:p>
          <a:p>
            <a:pPr lvl="2" eaLnBrk="1" hangingPunct="1"/>
            <a:r>
              <a:rPr lang="en-US" sz="2800" dirty="0" smtClean="0"/>
              <a:t>Assessment information</a:t>
            </a:r>
          </a:p>
          <a:p>
            <a:pPr lvl="2" eaLnBrk="1" hangingPunct="1"/>
            <a:r>
              <a:rPr lang="en-US" sz="2800" dirty="0" smtClean="0"/>
              <a:t>Uncertainty characterization</a:t>
            </a:r>
          </a:p>
          <a:p>
            <a:pPr lvl="2" eaLnBrk="1" hangingPunct="1"/>
            <a:r>
              <a:rPr lang="en-US" sz="2800" dirty="0" smtClean="0"/>
              <a:t>Stock status</a:t>
            </a:r>
          </a:p>
          <a:p>
            <a:pPr lvl="2" eaLnBrk="1" hangingPunct="1"/>
            <a:r>
              <a:rPr lang="en-US" sz="2800" dirty="0" smtClean="0"/>
              <a:t>Productivity and susceptibility analysis</a:t>
            </a:r>
          </a:p>
          <a:p>
            <a:pPr lvl="1" eaLnBrk="1" hangingPunct="1"/>
            <a:r>
              <a:rPr lang="en-US" sz="3200" dirty="0" smtClean="0"/>
              <a:t>Total reduction score = 9.2 (largely from PSA)</a:t>
            </a:r>
          </a:p>
          <a:p>
            <a:pPr lvl="1" eaLnBrk="1" hangingPunct="1"/>
            <a:r>
              <a:rPr lang="en-US" sz="3200" dirty="0" smtClean="0"/>
              <a:t>P* = 40.8 =&gt; 345,522 </a:t>
            </a:r>
            <a:r>
              <a:rPr lang="en-US" sz="3200" dirty="0" err="1" smtClean="0"/>
              <a:t>lbs</a:t>
            </a:r>
            <a:r>
              <a:rPr lang="en-US" sz="3200" dirty="0" smtClean="0"/>
              <a:t> = ABC 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PFMC_Large_Transparent.gif"/>
          <p:cNvPicPr>
            <a:picLocks noChangeAspect="1"/>
          </p:cNvPicPr>
          <p:nvPr/>
        </p:nvPicPr>
        <p:blipFill>
          <a:blip r:embed="rId3" cstate="print">
            <a:lum bright="30000"/>
          </a:blip>
          <a:srcRect r="31111" b="37778"/>
          <a:stretch>
            <a:fillRect/>
          </a:stretch>
        </p:blipFill>
        <p:spPr>
          <a:xfrm>
            <a:off x="5715000" y="3760838"/>
            <a:ext cx="3428999" cy="309716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pPr algn="r" defTabSz="914363" eaLnBrk="1" fontAlgn="auto" hangingPunct="1">
              <a:spcAft>
                <a:spcPts val="0"/>
              </a:spcAft>
              <a:defRPr/>
            </a:pPr>
            <a:r>
              <a:rPr sz="4000"/>
              <a:t>Incorporating Ecosystem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2875"/>
            <a:ext cx="8610600" cy="5619750"/>
          </a:xfrm>
        </p:spPr>
        <p:txBody>
          <a:bodyPr rtlCol="0"/>
          <a:lstStyle/>
          <a:p>
            <a:pPr defTabSz="914363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Coral Reef MUS</a:t>
            </a:r>
          </a:p>
          <a:p>
            <a:pPr lvl="1" defTabSz="914363" eaLnBrk="1" fontAlgn="auto" hangingPunct="1">
              <a:spcAft>
                <a:spcPts val="0"/>
              </a:spcAft>
              <a:defRPr/>
            </a:pPr>
            <a:r>
              <a:rPr lang="en-US" dirty="0" smtClean="0"/>
              <a:t>Tier 5 stock – only catch data available</a:t>
            </a:r>
          </a:p>
          <a:p>
            <a:pPr marL="854075" lvl="2" indent="0" defTabSz="914363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/>
              <a:t>O</a:t>
            </a:r>
            <a:r>
              <a:rPr lang="en-US" dirty="0" smtClean="0"/>
              <a:t>ther information also used to inform possible stock status</a:t>
            </a:r>
          </a:p>
          <a:p>
            <a:pPr lvl="2" defTabSz="914363" eaLnBrk="1" fontAlgn="auto" hangingPunct="1">
              <a:spcAft>
                <a:spcPts val="0"/>
              </a:spcAft>
              <a:defRPr/>
            </a:pPr>
            <a:r>
              <a:rPr lang="en-US" dirty="0" smtClean="0"/>
              <a:t>Catch size distribution similar to underwater visual surveys</a:t>
            </a:r>
          </a:p>
          <a:p>
            <a:pPr lvl="2" defTabSz="914363" eaLnBrk="1" fontAlgn="auto" hangingPunct="1">
              <a:spcAft>
                <a:spcPts val="0"/>
              </a:spcAft>
              <a:defRPr/>
            </a:pPr>
            <a:r>
              <a:rPr lang="en-US" dirty="0" smtClean="0"/>
              <a:t>No significant change in sizes over time from either catch and UVC data</a:t>
            </a:r>
          </a:p>
          <a:p>
            <a:pPr lvl="2" defTabSz="914363" eaLnBrk="1" fontAlgn="auto" hangingPunct="1">
              <a:spcAft>
                <a:spcPts val="0"/>
              </a:spcAft>
              <a:defRPr/>
            </a:pPr>
            <a:r>
              <a:rPr lang="en-US" dirty="0" smtClean="0"/>
              <a:t>Species-level biomass estimates from underwater visual surveys</a:t>
            </a:r>
          </a:p>
          <a:p>
            <a:pPr lvl="2" defTabSz="914363" eaLnBrk="1" fontAlgn="auto" hangingPunct="1">
              <a:spcAft>
                <a:spcPts val="0"/>
              </a:spcAft>
              <a:defRPr/>
            </a:pPr>
            <a:r>
              <a:rPr lang="en-US" dirty="0" smtClean="0"/>
              <a:t>Coral reef area was used to expand biomass estimates as standing stock proxy</a:t>
            </a:r>
          </a:p>
          <a:p>
            <a:pPr lvl="2" defTabSz="914363" eaLnBrk="1" fontAlgn="auto" hangingPunct="1">
              <a:spcAft>
                <a:spcPts val="0"/>
              </a:spcAft>
              <a:defRPr/>
            </a:pPr>
            <a:r>
              <a:rPr lang="en-US" dirty="0" smtClean="0"/>
              <a:t>Low catch relative to standing stock proxy</a:t>
            </a:r>
          </a:p>
          <a:p>
            <a:pPr lvl="1" defTabSz="914363" eaLnBrk="1" fontAlgn="auto" hangingPunct="1">
              <a:spcAft>
                <a:spcPts val="0"/>
              </a:spcAft>
              <a:defRPr/>
            </a:pPr>
            <a:r>
              <a:rPr lang="en-US" dirty="0" smtClean="0"/>
              <a:t>ABC = 1*(75</a:t>
            </a:r>
            <a:r>
              <a:rPr lang="en-US" baseline="30000" dirty="0" smtClean="0"/>
              <a:t>th</a:t>
            </a:r>
            <a:r>
              <a:rPr lang="en-US" dirty="0" smtClean="0"/>
              <a:t> percentile of entire annual total catch time series)</a:t>
            </a:r>
          </a:p>
          <a:p>
            <a:pPr lvl="2" defTabSz="914363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PFMC_Large_Transparent.gif"/>
          <p:cNvPicPr>
            <a:picLocks noChangeAspect="1"/>
          </p:cNvPicPr>
          <p:nvPr/>
        </p:nvPicPr>
        <p:blipFill>
          <a:blip r:embed="rId3" cstate="print">
            <a:lum bright="30000"/>
          </a:blip>
          <a:srcRect r="31111" b="37778"/>
          <a:stretch>
            <a:fillRect/>
          </a:stretch>
        </p:blipFill>
        <p:spPr>
          <a:xfrm>
            <a:off x="5715000" y="3760838"/>
            <a:ext cx="3428999" cy="309716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pPr algn="r" defTabSz="914363" eaLnBrk="1" fontAlgn="auto" hangingPunct="1">
              <a:spcAft>
                <a:spcPts val="0"/>
              </a:spcAft>
              <a:defRPr/>
            </a:pPr>
            <a:r>
              <a:rPr sz="4000"/>
              <a:t>Integrating  Social Sciences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3865563"/>
          </a:xfrm>
        </p:spPr>
        <p:txBody>
          <a:bodyPr/>
          <a:lstStyle/>
          <a:p>
            <a:pPr eaLnBrk="1" hangingPunct="1"/>
            <a:r>
              <a:rPr lang="en-US" sz="3600" smtClean="0"/>
              <a:t>Social and economic data on fisheries and community impacts must be considered in SSC deliberations (MSRA) </a:t>
            </a:r>
          </a:p>
          <a:p>
            <a:pPr lvl="1" eaLnBrk="1" hangingPunct="1"/>
            <a:r>
              <a:rPr lang="en-US" sz="3200" smtClean="0"/>
              <a:t>Social science used to inform specific policy actions such as allocation</a:t>
            </a:r>
          </a:p>
          <a:p>
            <a:pPr lvl="1" eaLnBrk="1" hangingPunct="1"/>
            <a:r>
              <a:rPr lang="en-US" sz="3200" smtClean="0"/>
              <a:t>May be forced to make recommendations on potential impacts of allocation between fisheries sectors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PFMC_Large_Transparent.gif"/>
          <p:cNvPicPr>
            <a:picLocks noChangeAspect="1"/>
          </p:cNvPicPr>
          <p:nvPr/>
        </p:nvPicPr>
        <p:blipFill>
          <a:blip r:embed="rId3" cstate="print">
            <a:lum bright="30000"/>
          </a:blip>
          <a:srcRect r="31111" b="37778"/>
          <a:stretch>
            <a:fillRect/>
          </a:stretch>
        </p:blipFill>
        <p:spPr>
          <a:xfrm>
            <a:off x="5715000" y="3760838"/>
            <a:ext cx="3428999" cy="309716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pPr algn="r" defTabSz="914363" eaLnBrk="1" fontAlgn="auto" hangingPunct="1">
              <a:spcAft>
                <a:spcPts val="0"/>
              </a:spcAft>
              <a:defRPr/>
            </a:pPr>
            <a:r>
              <a:rPr sz="4000"/>
              <a:t>Integrating  Social Sciences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3384550"/>
          </a:xfrm>
        </p:spPr>
        <p:txBody>
          <a:bodyPr/>
          <a:lstStyle/>
          <a:p>
            <a:pPr eaLnBrk="1" hangingPunct="1"/>
            <a:r>
              <a:rPr lang="en-US" smtClean="0"/>
              <a:t>SSC Role:</a:t>
            </a:r>
          </a:p>
          <a:p>
            <a:pPr lvl="1" eaLnBrk="1" hangingPunct="1"/>
            <a:r>
              <a:rPr lang="en-US" smtClean="0"/>
              <a:t>NOT to direct the Council toward specific choices on policy issues</a:t>
            </a:r>
          </a:p>
          <a:p>
            <a:pPr lvl="1" eaLnBrk="1" hangingPunct="1"/>
            <a:r>
              <a:rPr lang="en-US" smtClean="0"/>
              <a:t>Advise the Council of range of socio-economic ramifications and unintended consequences that may impact fishermen and other stakeholders</a:t>
            </a:r>
          </a:p>
          <a:p>
            <a:pPr lvl="1" eaLnBrk="1" hangingPunct="1"/>
            <a:r>
              <a:rPr lang="en-US" smtClean="0"/>
              <a:t>Post-facto assessment of actual outcomes and impacts vs projected scenarios is useful </a:t>
            </a: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PFMC_Large_Transparent.gif"/>
          <p:cNvPicPr>
            <a:picLocks noChangeAspect="1"/>
          </p:cNvPicPr>
          <p:nvPr/>
        </p:nvPicPr>
        <p:blipFill>
          <a:blip r:embed="rId3" cstate="print">
            <a:lum bright="30000"/>
          </a:blip>
          <a:srcRect r="31111" b="37778"/>
          <a:stretch>
            <a:fillRect/>
          </a:stretch>
        </p:blipFill>
        <p:spPr>
          <a:xfrm>
            <a:off x="5715000" y="3760838"/>
            <a:ext cx="3428999" cy="309716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pPr algn="r" defTabSz="914363" eaLnBrk="1" fontAlgn="auto" hangingPunct="1">
              <a:spcAft>
                <a:spcPts val="0"/>
              </a:spcAft>
              <a:defRPr/>
            </a:pPr>
            <a:r>
              <a:rPr sz="4000"/>
              <a:t>Integrating  Social Science Considerations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952638"/>
          </a:xfrm>
        </p:spPr>
        <p:txBody>
          <a:bodyPr/>
          <a:lstStyle/>
          <a:p>
            <a:pPr eaLnBrk="1" hangingPunct="1"/>
            <a:r>
              <a:rPr lang="en-US" dirty="0" smtClean="0"/>
              <a:t>Hawaii Bottomfish Fishery</a:t>
            </a:r>
          </a:p>
          <a:p>
            <a:pPr lvl="1" eaLnBrk="1" hangingPunct="1"/>
            <a:r>
              <a:rPr lang="en-US" dirty="0" smtClean="0"/>
              <a:t>Social, Economic, Ecological, and Management Uncertainty Analysis (SEEM) – to set ACLs</a:t>
            </a:r>
          </a:p>
          <a:p>
            <a:pPr lvl="2" eaLnBrk="1" hangingPunct="1"/>
            <a:r>
              <a:rPr lang="en-US" sz="2600" dirty="0" smtClean="0"/>
              <a:t>Significant factors identified for each SEEM dimension</a:t>
            </a:r>
          </a:p>
          <a:p>
            <a:pPr lvl="2" eaLnBrk="1" hangingPunct="1"/>
            <a:r>
              <a:rPr lang="en-US" sz="2600" dirty="0" smtClean="0"/>
              <a:t>Only negative scores were used to set ACL as &lt; or = ABC</a:t>
            </a:r>
          </a:p>
          <a:p>
            <a:pPr lvl="3" eaLnBrk="1" hangingPunct="1"/>
            <a:r>
              <a:rPr lang="en-US" sz="2600" dirty="0" smtClean="0"/>
              <a:t>Because positive scores would result in ACL &gt; ABC</a:t>
            </a:r>
          </a:p>
          <a:p>
            <a:pPr lvl="3" eaLnBrk="1" hangingPunct="1"/>
            <a:r>
              <a:rPr lang="en-US" sz="2600" dirty="0" smtClean="0"/>
              <a:t>(+) scores used to apprise the Council of the social and economic importance of the fishery</a:t>
            </a:r>
          </a:p>
          <a:p>
            <a:pPr lvl="2" eaLnBrk="1" hangingPunct="1"/>
            <a:r>
              <a:rPr lang="en-US" sz="2600" dirty="0" smtClean="0"/>
              <a:t>Scores for  management uncertainty (= 6%) were used to reduce ACL to get ACT (= 325,000 </a:t>
            </a:r>
            <a:r>
              <a:rPr lang="en-US" sz="2600" dirty="0" err="1" smtClean="0"/>
              <a:t>lbs</a:t>
            </a:r>
            <a:r>
              <a:rPr lang="en-US" sz="2600" dirty="0" smtClean="0"/>
              <a:t>)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al Segoe 4-3 template-template_April-17-2007">
  <a:themeElements>
    <a:clrScheme name="Teal Template-Template">
      <a:dk1>
        <a:srgbClr val="000000"/>
      </a:dk1>
      <a:lt1>
        <a:srgbClr val="FFFFFF"/>
      </a:lt1>
      <a:dk2>
        <a:srgbClr val="056981"/>
      </a:dk2>
      <a:lt2>
        <a:srgbClr val="BEECE7"/>
      </a:lt2>
      <a:accent1>
        <a:srgbClr val="FFC000"/>
      </a:accent1>
      <a:accent2>
        <a:srgbClr val="6B8EC7"/>
      </a:accent2>
      <a:accent3>
        <a:srgbClr val="DF8045"/>
      </a:accent3>
      <a:accent4>
        <a:srgbClr val="35C595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Gray Segoe 4-3 template-template_April-17-2007">
  <a:themeElements>
    <a:clrScheme name="Gray Template Template">
      <a:dk1>
        <a:srgbClr val="000000"/>
      </a:dk1>
      <a:lt1>
        <a:srgbClr val="FFFFFF"/>
      </a:lt1>
      <a:dk2>
        <a:srgbClr val="5F5F5F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7DDDFF"/>
      </a:hlink>
      <a:folHlink>
        <a:srgbClr val="F0ED7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1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1_Light_Blue_Gray_Bar 4X3 Template Segoe_TP10286760">
  <a:themeElements>
    <a:clrScheme name="5-00332 CSO Summit 2008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ECDFA7"/>
      </a:accent1>
      <a:accent2>
        <a:srgbClr val="4F6E9B"/>
      </a:accent2>
      <a:accent3>
        <a:srgbClr val="936553"/>
      </a:accent3>
      <a:accent4>
        <a:srgbClr val="88A17B"/>
      </a:accent4>
      <a:accent5>
        <a:srgbClr val="B8977E"/>
      </a:accent5>
      <a:accent6>
        <a:srgbClr val="99B5D3"/>
      </a:accent6>
      <a:hlink>
        <a:srgbClr val="050595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4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2_White with Courier font for code slides">
  <a:themeElements>
    <a:clrScheme name="5-00332 CSO Summit 2008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ECDFA7"/>
      </a:accent1>
      <a:accent2>
        <a:srgbClr val="4F6E9B"/>
      </a:accent2>
      <a:accent3>
        <a:srgbClr val="936553"/>
      </a:accent3>
      <a:accent4>
        <a:srgbClr val="88A17B"/>
      </a:accent4>
      <a:accent5>
        <a:srgbClr val="B8977E"/>
      </a:accent5>
      <a:accent6>
        <a:srgbClr val="99B5D3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1_Elegant swirls frosty green template Segoe</Template>
  <TotalTime>1380</TotalTime>
  <Words>1270</Words>
  <Application>Microsoft Office PowerPoint</Application>
  <PresentationFormat>On-screen Show (4:3)</PresentationFormat>
  <Paragraphs>152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Teal Segoe 4-3 template-template_April-17-2007</vt:lpstr>
      <vt:lpstr>White with Courier font for code slides</vt:lpstr>
      <vt:lpstr>Gray Segoe 4-3 template-template_April-17-2007</vt:lpstr>
      <vt:lpstr>1_White with Courier font for code slides</vt:lpstr>
      <vt:lpstr>1_Light_Blue_Gray_Bar 4X3 Template Segoe_TP10286760</vt:lpstr>
      <vt:lpstr>2_White with Courier font for code slides</vt:lpstr>
      <vt:lpstr>Ecosystem-based Fishery Management Approaches in the Western Pacific Region</vt:lpstr>
      <vt:lpstr>Institutional Framework</vt:lpstr>
      <vt:lpstr>Institutional Framework</vt:lpstr>
      <vt:lpstr>Incorporating Ecosystem Considerations</vt:lpstr>
      <vt:lpstr>Incorporating Ecosystem Considerations</vt:lpstr>
      <vt:lpstr>Incorporating Ecosystem Considerations</vt:lpstr>
      <vt:lpstr>Integrating  Social Sciences</vt:lpstr>
      <vt:lpstr>Integrating  Social Sciences</vt:lpstr>
      <vt:lpstr>Integrating  Social Science Considerations</vt:lpstr>
      <vt:lpstr>SEEM DIMENSIONS</vt:lpstr>
      <vt:lpstr>SEEM DIMENSION</vt:lpstr>
      <vt:lpstr>SSC-Council Interaction in Policy Development</vt:lpstr>
      <vt:lpstr>SSC-Council Interaction in Policy Development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Cooperative Research Priorities 2011-2012</dc:title>
  <dc:creator>marlowe</dc:creator>
  <cp:lastModifiedBy>marlowe</cp:lastModifiedBy>
  <cp:revision>124</cp:revision>
  <dcterms:created xsi:type="dcterms:W3CDTF">2011-09-21T00:42:45Z</dcterms:created>
  <dcterms:modified xsi:type="dcterms:W3CDTF">2011-09-30T17:37:52Z</dcterms:modified>
</cp:coreProperties>
</file>